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3AA9-9DD6-428B-A2A0-29F48C22BB3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52C-A98B-4DA7-AE47-4AF8909F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3AA9-9DD6-428B-A2A0-29F48C22BB3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152C-A98B-4DA7-AE47-4AF8909F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2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21st Century Community Learning Centers Best Practices Webinar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4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Presenters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uVoice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9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Grant making Cycle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1"/>
                </a:solidFill>
              </a:rPr>
              <a:t>Grant Making Cycle Continued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Youth leadership opportunities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Youth Philanthropy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5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21st Century Community Learning Centers Best Practices Webinar</vt:lpstr>
      <vt:lpstr>Presenters </vt:lpstr>
      <vt:lpstr>About uVoice </vt:lpstr>
      <vt:lpstr>Grant making Cycle </vt:lpstr>
      <vt:lpstr>Grant Making Cycle Continued </vt:lpstr>
      <vt:lpstr>Youth leadership opportunities</vt:lpstr>
      <vt:lpstr>Impact of Youth Philanthropy 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Community Learning Centers Best Practices Webinar</dc:title>
  <dc:creator>Britney Samuelson</dc:creator>
  <cp:lastModifiedBy>Britney Samuelson</cp:lastModifiedBy>
  <cp:revision>1</cp:revision>
  <dcterms:created xsi:type="dcterms:W3CDTF">2019-07-19T13:55:04Z</dcterms:created>
  <dcterms:modified xsi:type="dcterms:W3CDTF">2019-07-19T13:55:04Z</dcterms:modified>
</cp:coreProperties>
</file>