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5" r:id="rId4"/>
  </p:sldMasterIdLst>
  <p:notesMasterIdLst>
    <p:notesMasterId r:id="rId27"/>
  </p:notesMasterIdLst>
  <p:sldIdLst>
    <p:sldId id="256" r:id="rId5"/>
    <p:sldId id="257" r:id="rId6"/>
    <p:sldId id="258" r:id="rId7"/>
    <p:sldId id="268" r:id="rId8"/>
    <p:sldId id="259" r:id="rId9"/>
    <p:sldId id="260" r:id="rId10"/>
    <p:sldId id="262" r:id="rId11"/>
    <p:sldId id="264" r:id="rId12"/>
    <p:sldId id="263" r:id="rId13"/>
    <p:sldId id="265" r:id="rId14"/>
    <p:sldId id="269" r:id="rId15"/>
    <p:sldId id="300" r:id="rId16"/>
    <p:sldId id="272" r:id="rId17"/>
    <p:sldId id="273" r:id="rId18"/>
    <p:sldId id="271" r:id="rId19"/>
    <p:sldId id="274" r:id="rId20"/>
    <p:sldId id="296" r:id="rId21"/>
    <p:sldId id="293" r:id="rId22"/>
    <p:sldId id="298" r:id="rId23"/>
    <p:sldId id="299" r:id="rId24"/>
    <p:sldId id="277" r:id="rId25"/>
    <p:sldId id="266" r:id="rId26"/>
  </p:sldIdLst>
  <p:sldSz cx="24384000" cy="13716000"/>
  <p:notesSz cx="6858000" cy="9144000"/>
  <p:embeddedFontLst>
    <p:embeddedFont>
      <p:font typeface="Montserrat Light" panose="020B0604020202020204" charset="0"/>
      <p:regular r:id="rId28"/>
      <p:bold r:id="rId29"/>
      <p:italic r:id="rId30"/>
      <p:boldItalic r:id="rId31"/>
    </p:embeddedFont>
    <p:embeddedFont>
      <p:font typeface="Helvetica Neue Light" panose="020B0604020202020204" charset="0"/>
      <p:regular r:id="rId32"/>
      <p:bold r:id="rId33"/>
      <p:italic r:id="rId34"/>
      <p:boldItalic r:id="rId35"/>
    </p:embeddedFont>
    <p:embeddedFont>
      <p:font typeface="Helvetica Neue" panose="020B0604020202020204" charset="0"/>
      <p:regular r:id="rId36"/>
      <p:bold r:id="rId37"/>
      <p:italic r:id="rId38"/>
      <p:boldItalic r:id="rId39"/>
    </p:embeddedFont>
    <p:embeddedFont>
      <p:font typeface="Calibri" panose="020F0502020204030204" pitchFamily="34" charset="0"/>
      <p:regular r:id="rId40"/>
      <p:bold r:id="rId41"/>
      <p:italic r:id="rId42"/>
      <p:boldItalic r:id="rId43"/>
    </p:embeddedFont>
    <p:embeddedFont>
      <p:font typeface="Montserrat" panose="020B060402020202020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6A948AD7-39A3-DA42-86BF-B541E21C92B7}">
          <p14:sldIdLst>
            <p14:sldId id="256"/>
            <p14:sldId id="257"/>
            <p14:sldId id="258"/>
            <p14:sldId id="268"/>
            <p14:sldId id="259"/>
            <p14:sldId id="260"/>
            <p14:sldId id="262"/>
            <p14:sldId id="264"/>
            <p14:sldId id="263"/>
            <p14:sldId id="265"/>
            <p14:sldId id="269"/>
            <p14:sldId id="300"/>
          </p14:sldIdLst>
        </p14:section>
        <p14:section name="HOW TO USE" id="{495BCEE2-B0FA-084C-97B6-C020CCE9BA99}">
          <p14:sldIdLst>
            <p14:sldId id="272"/>
            <p14:sldId id="273"/>
            <p14:sldId id="271"/>
            <p14:sldId id="274"/>
            <p14:sldId id="296"/>
            <p14:sldId id="293"/>
            <p14:sldId id="298"/>
            <p14:sldId id="299"/>
            <p14:sldId id="277"/>
            <p14:sldId id="26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SCHRINER" initials="MS" lastIdx="1" clrIdx="0">
    <p:extLst>
      <p:ext uri="{19B8F6BF-5375-455C-9EA6-DF929625EA0E}">
        <p15:presenceInfo xmlns:p15="http://schemas.microsoft.com/office/powerpoint/2012/main" userId="MSCHRIN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4260"/>
    <a:srgbClr val="FF99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C22B9D-9752-4440-BF32-39EA569E782B}" v="62" dt="2020-05-14T16:18:12.4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77007" autoAdjust="0"/>
  </p:normalViewPr>
  <p:slideViewPr>
    <p:cSldViewPr snapToGrid="0">
      <p:cViewPr varScale="1">
        <p:scale>
          <a:sx n="27" d="100"/>
          <a:sy n="27" d="100"/>
        </p:scale>
        <p:origin x="1152" y="60"/>
      </p:cViewPr>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65" d="100"/>
          <a:sy n="65" d="100"/>
        </p:scale>
        <p:origin x="3154" y="5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2.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font" Target="fonts/font20.fntdata"/><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font" Target="fonts/font19.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2.fntdata"/><Relationship Id="rId41" Type="http://schemas.openxmlformats.org/officeDocument/2006/relationships/font" Target="fonts/font14.fntdata"/><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3"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4" Type="http://schemas.openxmlformats.org/officeDocument/2006/relationships/font" Target="fonts/font17.fntdata"/><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ie Posner" userId="6ec354de-150f-4d36-86e4-db0b29c87858" providerId="ADAL" clId="{EFC22B9D-9752-4440-BF32-39EA569E782B}"/>
    <pc:docChg chg="undo custSel modSld">
      <pc:chgData name="Laurie Posner" userId="6ec354de-150f-4d36-86e4-db0b29c87858" providerId="ADAL" clId="{EFC22B9D-9752-4440-BF32-39EA569E782B}" dt="2020-05-14T16:15:52.160" v="1279" actId="14100"/>
      <pc:docMkLst>
        <pc:docMk/>
      </pc:docMkLst>
      <pc:sldChg chg="modSp mod">
        <pc:chgData name="Laurie Posner" userId="6ec354de-150f-4d36-86e4-db0b29c87858" providerId="ADAL" clId="{EFC22B9D-9752-4440-BF32-39EA569E782B}" dt="2020-05-14T16:11:05.218" v="1261" actId="20577"/>
        <pc:sldMkLst>
          <pc:docMk/>
          <pc:sldMk cId="0" sldId="266"/>
        </pc:sldMkLst>
        <pc:spChg chg="mod">
          <ac:chgData name="Laurie Posner" userId="6ec354de-150f-4d36-86e4-db0b29c87858" providerId="ADAL" clId="{EFC22B9D-9752-4440-BF32-39EA569E782B}" dt="2020-05-14T16:11:05.218" v="1261" actId="20577"/>
          <ac:spMkLst>
            <pc:docMk/>
            <pc:sldMk cId="0" sldId="266"/>
            <ac:spMk id="13" creationId="{0B94994F-3AC5-4982-9A23-523D1AD1FE69}"/>
          </ac:spMkLst>
        </pc:spChg>
      </pc:sldChg>
      <pc:sldChg chg="modSp mod">
        <pc:chgData name="Laurie Posner" userId="6ec354de-150f-4d36-86e4-db0b29c87858" providerId="ADAL" clId="{EFC22B9D-9752-4440-BF32-39EA569E782B}" dt="2020-05-14T16:10:07.325" v="1240" actId="20577"/>
        <pc:sldMkLst>
          <pc:docMk/>
          <pc:sldMk cId="960118640" sldId="271"/>
        </pc:sldMkLst>
        <pc:spChg chg="mod">
          <ac:chgData name="Laurie Posner" userId="6ec354de-150f-4d36-86e4-db0b29c87858" providerId="ADAL" clId="{EFC22B9D-9752-4440-BF32-39EA569E782B}" dt="2020-05-14T16:10:07.325" v="1240" actId="20577"/>
          <ac:spMkLst>
            <pc:docMk/>
            <pc:sldMk cId="960118640" sldId="271"/>
            <ac:spMk id="12" creationId="{F5D69DC5-6807-46CE-9F31-369B97F4CC24}"/>
          </ac:spMkLst>
        </pc:spChg>
        <pc:picChg chg="mod">
          <ac:chgData name="Laurie Posner" userId="6ec354de-150f-4d36-86e4-db0b29c87858" providerId="ADAL" clId="{EFC22B9D-9752-4440-BF32-39EA569E782B}" dt="2020-05-14T15:50:35.412" v="1184" actId="1076"/>
          <ac:picMkLst>
            <pc:docMk/>
            <pc:sldMk cId="960118640" sldId="271"/>
            <ac:picMk id="4098" creationId="{CDBA862B-8AD1-4BA5-9BE4-0D8E9ECD255C}"/>
          </ac:picMkLst>
        </pc:picChg>
      </pc:sldChg>
      <pc:sldChg chg="modSp mod">
        <pc:chgData name="Laurie Posner" userId="6ec354de-150f-4d36-86e4-db0b29c87858" providerId="ADAL" clId="{EFC22B9D-9752-4440-BF32-39EA569E782B}" dt="2020-05-14T16:09:55.695" v="1236" actId="20577"/>
        <pc:sldMkLst>
          <pc:docMk/>
          <pc:sldMk cId="2737475963" sldId="272"/>
        </pc:sldMkLst>
        <pc:spChg chg="mod">
          <ac:chgData name="Laurie Posner" userId="6ec354de-150f-4d36-86e4-db0b29c87858" providerId="ADAL" clId="{EFC22B9D-9752-4440-BF32-39EA569E782B}" dt="2020-05-14T16:09:55.695" v="1236" actId="20577"/>
          <ac:spMkLst>
            <pc:docMk/>
            <pc:sldMk cId="2737475963" sldId="272"/>
            <ac:spMk id="10" creationId="{D4699D29-7C68-455C-B547-FA1EE96A3D4F}"/>
          </ac:spMkLst>
        </pc:spChg>
      </pc:sldChg>
      <pc:sldChg chg="addSp delSp modSp mod modNotesTx">
        <pc:chgData name="Laurie Posner" userId="6ec354de-150f-4d36-86e4-db0b29c87858" providerId="ADAL" clId="{EFC22B9D-9752-4440-BF32-39EA569E782B}" dt="2020-05-14T16:15:52.160" v="1279" actId="14100"/>
        <pc:sldMkLst>
          <pc:docMk/>
          <pc:sldMk cId="3242197158" sldId="273"/>
        </pc:sldMkLst>
        <pc:spChg chg="mod">
          <ac:chgData name="Laurie Posner" userId="6ec354de-150f-4d36-86e4-db0b29c87858" providerId="ADAL" clId="{EFC22B9D-9752-4440-BF32-39EA569E782B}" dt="2020-05-14T16:12:37.650" v="1262" actId="14100"/>
          <ac:spMkLst>
            <pc:docMk/>
            <pc:sldMk cId="3242197158" sldId="273"/>
            <ac:spMk id="11" creationId="{82AE2A78-234D-475A-8857-3B1B186EC20E}"/>
          </ac:spMkLst>
        </pc:spChg>
        <pc:spChg chg="mod">
          <ac:chgData name="Laurie Posner" userId="6ec354de-150f-4d36-86e4-db0b29c87858" providerId="ADAL" clId="{EFC22B9D-9752-4440-BF32-39EA569E782B}" dt="2020-05-14T16:10:02.580" v="1238" actId="20577"/>
          <ac:spMkLst>
            <pc:docMk/>
            <pc:sldMk cId="3242197158" sldId="273"/>
            <ac:spMk id="12" creationId="{60C32DAB-981F-4DDC-97B2-B4FE689B49CD}"/>
          </ac:spMkLst>
        </pc:spChg>
        <pc:grpChg chg="add del mod">
          <ac:chgData name="Laurie Posner" userId="6ec354de-150f-4d36-86e4-db0b29c87858" providerId="ADAL" clId="{EFC22B9D-9752-4440-BF32-39EA569E782B}" dt="2020-05-14T16:08:26.987" v="1217" actId="478"/>
          <ac:grpSpMkLst>
            <pc:docMk/>
            <pc:sldMk cId="3242197158" sldId="273"/>
            <ac:grpSpMk id="4" creationId="{8423D76F-2AD4-4749-823C-D561CAE16B82}"/>
          </ac:grpSpMkLst>
        </pc:grpChg>
        <pc:picChg chg="add mod ord modCrop">
          <ac:chgData name="Laurie Posner" userId="6ec354de-150f-4d36-86e4-db0b29c87858" providerId="ADAL" clId="{EFC22B9D-9752-4440-BF32-39EA569E782B}" dt="2020-05-14T16:15:52.160" v="1279" actId="14100"/>
          <ac:picMkLst>
            <pc:docMk/>
            <pc:sldMk cId="3242197158" sldId="273"/>
            <ac:picMk id="3" creationId="{D6231DB5-1726-4D47-8371-95583CAC0AB2}"/>
          </ac:picMkLst>
        </pc:picChg>
        <pc:picChg chg="add del mod">
          <ac:chgData name="Laurie Posner" userId="6ec354de-150f-4d36-86e4-db0b29c87858" providerId="ADAL" clId="{EFC22B9D-9752-4440-BF32-39EA569E782B}" dt="2020-05-14T16:08:26.987" v="1217" actId="478"/>
          <ac:picMkLst>
            <pc:docMk/>
            <pc:sldMk cId="3242197158" sldId="273"/>
            <ac:picMk id="13" creationId="{ADBD97FB-12B8-4501-9321-795D0E25541A}"/>
          </ac:picMkLst>
        </pc:picChg>
        <pc:picChg chg="del">
          <ac:chgData name="Laurie Posner" userId="6ec354de-150f-4d36-86e4-db0b29c87858" providerId="ADAL" clId="{EFC22B9D-9752-4440-BF32-39EA569E782B}" dt="2020-05-14T15:26:34.059" v="5" actId="478"/>
          <ac:picMkLst>
            <pc:docMk/>
            <pc:sldMk cId="3242197158" sldId="273"/>
            <ac:picMk id="2050" creationId="{CB6C7F6E-7237-4020-BFF7-1ED6F2908EB7}"/>
          </ac:picMkLst>
        </pc:picChg>
      </pc:sldChg>
      <pc:sldChg chg="modSp mod">
        <pc:chgData name="Laurie Posner" userId="6ec354de-150f-4d36-86e4-db0b29c87858" providerId="ADAL" clId="{EFC22B9D-9752-4440-BF32-39EA569E782B}" dt="2020-05-14T16:10:11.768" v="1242" actId="20577"/>
        <pc:sldMkLst>
          <pc:docMk/>
          <pc:sldMk cId="2218454386" sldId="274"/>
        </pc:sldMkLst>
        <pc:spChg chg="mod">
          <ac:chgData name="Laurie Posner" userId="6ec354de-150f-4d36-86e4-db0b29c87858" providerId="ADAL" clId="{EFC22B9D-9752-4440-BF32-39EA569E782B}" dt="2020-05-14T16:10:11.768" v="1242" actId="20577"/>
          <ac:spMkLst>
            <pc:docMk/>
            <pc:sldMk cId="2218454386" sldId="274"/>
            <ac:spMk id="12" creationId="{F6560017-8966-43C6-B64B-906AB0C8111A}"/>
          </ac:spMkLst>
        </pc:spChg>
      </pc:sldChg>
      <pc:sldChg chg="addSp modSp mod">
        <pc:chgData name="Laurie Posner" userId="6ec354de-150f-4d36-86e4-db0b29c87858" providerId="ADAL" clId="{EFC22B9D-9752-4440-BF32-39EA569E782B}" dt="2020-05-14T16:11:00.379" v="1257" actId="20577"/>
        <pc:sldMkLst>
          <pc:docMk/>
          <pc:sldMk cId="300380293" sldId="277"/>
        </pc:sldMkLst>
        <pc:spChg chg="add mod">
          <ac:chgData name="Laurie Posner" userId="6ec354de-150f-4d36-86e4-db0b29c87858" providerId="ADAL" clId="{EFC22B9D-9752-4440-BF32-39EA569E782B}" dt="2020-05-14T16:11:00.379" v="1257" actId="20577"/>
          <ac:spMkLst>
            <pc:docMk/>
            <pc:sldMk cId="300380293" sldId="277"/>
            <ac:spMk id="11" creationId="{C1E0C93C-C9FC-434B-926A-DBEC899C68B0}"/>
          </ac:spMkLst>
        </pc:spChg>
      </pc:sldChg>
      <pc:sldChg chg="addSp delSp modSp mod">
        <pc:chgData name="Laurie Posner" userId="6ec354de-150f-4d36-86e4-db0b29c87858" providerId="ADAL" clId="{EFC22B9D-9752-4440-BF32-39EA569E782B}" dt="2020-05-14T16:15:27.858" v="1277" actId="1076"/>
        <pc:sldMkLst>
          <pc:docMk/>
          <pc:sldMk cId="3985899381" sldId="293"/>
        </pc:sldMkLst>
        <pc:spChg chg="mod">
          <ac:chgData name="Laurie Posner" userId="6ec354de-150f-4d36-86e4-db0b29c87858" providerId="ADAL" clId="{EFC22B9D-9752-4440-BF32-39EA569E782B}" dt="2020-05-14T16:08:59.952" v="1229" actId="1076"/>
          <ac:spMkLst>
            <pc:docMk/>
            <pc:sldMk cId="3985899381" sldId="293"/>
            <ac:spMk id="14" creationId="{7ACAEBC4-12DF-4C52-B287-4E8B3F199F52}"/>
          </ac:spMkLst>
        </pc:spChg>
        <pc:spChg chg="mod">
          <ac:chgData name="Laurie Posner" userId="6ec354de-150f-4d36-86e4-db0b29c87858" providerId="ADAL" clId="{EFC22B9D-9752-4440-BF32-39EA569E782B}" dt="2020-05-14T16:10:17.789" v="1244" actId="20577"/>
          <ac:spMkLst>
            <pc:docMk/>
            <pc:sldMk cId="3985899381" sldId="293"/>
            <ac:spMk id="15" creationId="{390AD497-0D68-4BB3-BC40-32B80389D894}"/>
          </ac:spMkLst>
        </pc:spChg>
        <pc:grpChg chg="add del mod">
          <ac:chgData name="Laurie Posner" userId="6ec354de-150f-4d36-86e4-db0b29c87858" providerId="ADAL" clId="{EFC22B9D-9752-4440-BF32-39EA569E782B}" dt="2020-05-14T16:07:55.618" v="1208" actId="478"/>
          <ac:grpSpMkLst>
            <pc:docMk/>
            <pc:sldMk cId="3985899381" sldId="293"/>
            <ac:grpSpMk id="2" creationId="{A67FA198-988F-4FF3-A2CD-D1A5F240DE3D}"/>
          </ac:grpSpMkLst>
        </pc:grpChg>
        <pc:picChg chg="mod ord">
          <ac:chgData name="Laurie Posner" userId="6ec354de-150f-4d36-86e4-db0b29c87858" providerId="ADAL" clId="{EFC22B9D-9752-4440-BF32-39EA569E782B}" dt="2020-05-14T16:15:27.858" v="1277" actId="1076"/>
          <ac:picMkLst>
            <pc:docMk/>
            <pc:sldMk cId="3985899381" sldId="293"/>
            <ac:picMk id="3" creationId="{A24370A2-7B84-4A95-BFB1-F2E150507125}"/>
          </ac:picMkLst>
        </pc:picChg>
        <pc:picChg chg="add del mod">
          <ac:chgData name="Laurie Posner" userId="6ec354de-150f-4d36-86e4-db0b29c87858" providerId="ADAL" clId="{EFC22B9D-9752-4440-BF32-39EA569E782B}" dt="2020-05-14T16:07:55.618" v="1208" actId="478"/>
          <ac:picMkLst>
            <pc:docMk/>
            <pc:sldMk cId="3985899381" sldId="293"/>
            <ac:picMk id="11" creationId="{6EC22507-1EF4-41C1-AC96-9556C044B79D}"/>
          </ac:picMkLst>
        </pc:picChg>
      </pc:sldChg>
      <pc:sldChg chg="addSp modSp mod">
        <pc:chgData name="Laurie Posner" userId="6ec354de-150f-4d36-86e4-db0b29c87858" providerId="ADAL" clId="{EFC22B9D-9752-4440-BF32-39EA569E782B}" dt="2020-05-14T16:10:24.464" v="1248" actId="20577"/>
        <pc:sldMkLst>
          <pc:docMk/>
          <pc:sldMk cId="1075232108" sldId="296"/>
        </pc:sldMkLst>
        <pc:spChg chg="mod">
          <ac:chgData name="Laurie Posner" userId="6ec354de-150f-4d36-86e4-db0b29c87858" providerId="ADAL" clId="{EFC22B9D-9752-4440-BF32-39EA569E782B}" dt="2020-05-14T16:10:24.464" v="1248" actId="20577"/>
          <ac:spMkLst>
            <pc:docMk/>
            <pc:sldMk cId="1075232108" sldId="296"/>
            <ac:spMk id="12" creationId="{B1A9EF67-2604-4F93-8F39-B7843A3237CC}"/>
          </ac:spMkLst>
        </pc:spChg>
        <pc:grpChg chg="add mod">
          <ac:chgData name="Laurie Posner" userId="6ec354de-150f-4d36-86e4-db0b29c87858" providerId="ADAL" clId="{EFC22B9D-9752-4440-BF32-39EA569E782B}" dt="2020-05-14T15:49:19.499" v="1183" actId="1076"/>
          <ac:grpSpMkLst>
            <pc:docMk/>
            <pc:sldMk cId="1075232108" sldId="296"/>
            <ac:grpSpMk id="2" creationId="{6A66E72E-8335-4A4B-B2DB-EB6B26DC80CA}"/>
          </ac:grpSpMkLst>
        </pc:grpChg>
        <pc:picChg chg="mod ord modCrop">
          <ac:chgData name="Laurie Posner" userId="6ec354de-150f-4d36-86e4-db0b29c87858" providerId="ADAL" clId="{EFC22B9D-9752-4440-BF32-39EA569E782B}" dt="2020-05-14T15:49:19.499" v="1183" actId="1076"/>
          <ac:picMkLst>
            <pc:docMk/>
            <pc:sldMk cId="1075232108" sldId="296"/>
            <ac:picMk id="5" creationId="{108F31B1-E9FB-4B8F-96B0-64019F900365}"/>
          </ac:picMkLst>
        </pc:picChg>
        <pc:picChg chg="add mod">
          <ac:chgData name="Laurie Posner" userId="6ec354de-150f-4d36-86e4-db0b29c87858" providerId="ADAL" clId="{EFC22B9D-9752-4440-BF32-39EA569E782B}" dt="2020-05-14T15:49:19.499" v="1183" actId="1076"/>
          <ac:picMkLst>
            <pc:docMk/>
            <pc:sldMk cId="1075232108" sldId="296"/>
            <ac:picMk id="9" creationId="{17085ACD-E541-46ED-90E9-B6EBE98B9B46}"/>
          </ac:picMkLst>
        </pc:picChg>
      </pc:sldChg>
      <pc:sldChg chg="modSp mod modNotes">
        <pc:chgData name="Laurie Posner" userId="6ec354de-150f-4d36-86e4-db0b29c87858" providerId="ADAL" clId="{EFC22B9D-9752-4440-BF32-39EA569E782B}" dt="2020-05-14T16:10:29.917" v="1252" actId="20577"/>
        <pc:sldMkLst>
          <pc:docMk/>
          <pc:sldMk cId="1725243043" sldId="298"/>
        </pc:sldMkLst>
        <pc:spChg chg="mod">
          <ac:chgData name="Laurie Posner" userId="6ec354de-150f-4d36-86e4-db0b29c87858" providerId="ADAL" clId="{EFC22B9D-9752-4440-BF32-39EA569E782B}" dt="2020-05-14T16:10:29.917" v="1252" actId="20577"/>
          <ac:spMkLst>
            <pc:docMk/>
            <pc:sldMk cId="1725243043" sldId="298"/>
            <ac:spMk id="12" creationId="{B1A9EF67-2604-4F93-8F39-B7843A3237CC}"/>
          </ac:spMkLst>
        </pc:spChg>
      </pc:sldChg>
      <pc:sldChg chg="modSp mod">
        <pc:chgData name="Laurie Posner" userId="6ec354de-150f-4d36-86e4-db0b29c87858" providerId="ADAL" clId="{EFC22B9D-9752-4440-BF32-39EA569E782B}" dt="2020-05-14T16:14:54.723" v="1275" actId="1076"/>
        <pc:sldMkLst>
          <pc:docMk/>
          <pc:sldMk cId="489044621" sldId="299"/>
        </pc:sldMkLst>
        <pc:spChg chg="mod">
          <ac:chgData name="Laurie Posner" userId="6ec354de-150f-4d36-86e4-db0b29c87858" providerId="ADAL" clId="{EFC22B9D-9752-4440-BF32-39EA569E782B}" dt="2020-05-14T16:10:50.496" v="1254" actId="20577"/>
          <ac:spMkLst>
            <pc:docMk/>
            <pc:sldMk cId="489044621" sldId="299"/>
            <ac:spMk id="12" creationId="{B1A9EF67-2604-4F93-8F39-B7843A3237CC}"/>
          </ac:spMkLst>
        </pc:spChg>
        <pc:picChg chg="mod">
          <ac:chgData name="Laurie Posner" userId="6ec354de-150f-4d36-86e4-db0b29c87858" providerId="ADAL" clId="{EFC22B9D-9752-4440-BF32-39EA569E782B}" dt="2020-05-14T16:14:54.723" v="1275" actId="1076"/>
          <ac:picMkLst>
            <pc:docMk/>
            <pc:sldMk cId="489044621" sldId="299"/>
            <ac:picMk id="23" creationId="{9F52F4E6-2038-42D8-888A-B6170B2674E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1pPr>
            <a:lvl2pPr marL="914400" marR="0" lvl="1"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2pPr>
            <a:lvl3pPr marL="1371600" marR="0" lvl="2"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3pPr>
            <a:lvl4pPr marL="1828800" marR="0" lvl="3"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4pPr>
            <a:lvl5pPr marL="2286000" marR="0" lvl="4"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5pPr>
            <a:lvl6pPr marL="2743200" marR="0" lvl="5"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6pPr>
            <a:lvl7pPr marL="3200400" marR="0" lvl="6"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7pPr>
            <a:lvl8pPr marL="3657600" marR="0" lvl="7"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8pPr>
            <a:lvl9pPr marL="4114800" marR="0" lvl="8"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9pPr>
          </a:lstStyle>
          <a:p>
            <a:endParaRPr/>
          </a:p>
        </p:txBody>
      </p:sp>
    </p:spTree>
    <p:extLst>
      <p:ext uri="{BB962C8B-B14F-4D97-AF65-F5344CB8AC3E}">
        <p14:creationId xmlns:p14="http://schemas.microsoft.com/office/powerpoint/2010/main" val="75998858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mizzenapp.org/knowledge/create-a-group?__hstc=99134785.7079b67bca2ac6560435da740df45be5.1588188172731.1589316892077.1589326514422.6&amp;__hssc=99134785.11121113.1589327885455&amp;__hsfp=81600919"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www.mizzenapp.org/knowledge/content?__hstc=99134785.7079b67bca2ac6560435da740df45be5.1588188172731.1589316892077.1589326514422.6&amp;__hssc=99134785.11121113.1589327885455&amp;__hsfp=81600919" TargetMode="External"/><Relationship Id="rId5" Type="http://schemas.openxmlformats.org/officeDocument/2006/relationships/hyperlink" Target="https://www.mizzenapp.org/knowledge/take-attendance?__hstc=99134785.7079b67bca2ac6560435da740df45be5.1588188172731.1589316892077.1589326514422.6&amp;__hssc=99134785.11121113.1589327885455&amp;__hsfp=81600919" TargetMode="External"/><Relationship Id="rId4" Type="http://schemas.openxmlformats.org/officeDocument/2006/relationships/hyperlink" Target="https://www.mizzenapp.org/knowledge/schedule-activities-with-the-calendar?__hstc=99134785.7079b67bca2ac6560435da740df45be5.1588188172731.1589316892077.1589326514422.6&amp;__hssc=99134785.11121113.1589327885455&amp;__hsfp=81600919"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mizzenapp.org/knowledge/create-a-group?__hstc=99134785.7079b67bca2ac6560435da740df45be5.1588188172731.1589316892077.1589326514422.6&amp;__hssc=99134785.11121115.1589327885455&amp;__hsfp=81600919"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www.mizzenapp.org/knowledge/schedule-activities-with-the-calendar?__hstc=99134785.7079b67bca2ac6560435da740df45be5.1588188172731.1589316892077.1589326514422.6&amp;__hssc=99134785.11121115.1589327885455&amp;__hsfp=81600919" TargetMode="External"/><Relationship Id="rId4" Type="http://schemas.openxmlformats.org/officeDocument/2006/relationships/hyperlink" Target="https://www.mizzenapp.org/knowledge/take-attendance?__hstc=99134785.7079b67bca2ac6560435da740df45be5.1588188172731.1589316892077.1589326514422.6&amp;__hssc=99134785.11121115.1589327885455&amp;__hsfp=81600919"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mizzen.org/knowledge/using-the-mizzen-menu"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mizzen.org/support"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mizzenapp.org/knowledge/how-to-use-content-in-mizzen?__hstc=99134785.7079b67bca2ac6560435da740df45be5.1588188172731.1589316892077.1589326514422.6&amp;__hssc=99134785.1112111611121118.1589327885455&amp;__hsfp=81600919"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mizzenapp.org/knowledge/how-to-find-content-by-searching?__hstc=99134785.7079b67bca2ac6560435da740df45be5.1588188172731.1589316892077.1589326514422.6&amp;__hssc=99134785.1112111611121118.1589327885455&amp;__hsfp=81600919"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mizzenapp.org/knowledge/how-to-find-content-by-browsing?__hstc=99134785.7079b67bca2ac6560435da740df45be5.1588188172731.1589316892077.1589326514422.6&amp;__hssc=99134785.1112111611121118.1589327885455&amp;__hsfp=81600919"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mizzen.org/knowledge/schedule-activities-with-the-calendar"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2000" dirty="0"/>
              <a:t>Welcome! We’re so pleased that you could join us. As you know, the 50 statewide afterschool networks are funded by the Charles Stewart Mott Foundation and so is Mizzen by Mott. </a:t>
            </a:r>
          </a:p>
          <a:p>
            <a:pPr marL="0" lvl="0" indent="0" algn="l" rtl="0">
              <a:spcBef>
                <a:spcPts val="0"/>
              </a:spcBef>
              <a:spcAft>
                <a:spcPts val="0"/>
              </a:spcAft>
              <a:buNone/>
            </a:pPr>
            <a:r>
              <a:rPr lang="en-US" sz="2000" dirty="0"/>
              <a:t>Our network is proud to be able to bring the Mizzen app to you as a new resource in support of your work. </a:t>
            </a:r>
            <a:r>
              <a:rPr lang="en-US" sz="2000" dirty="0" smtClean="0"/>
              <a:t>In the first part of this presentation, we will discuss the inspiration</a:t>
            </a:r>
            <a:r>
              <a:rPr lang="en-US" sz="2000" baseline="0" dirty="0" smtClean="0"/>
              <a:t> and purpose of the app and in the latter part, we will dive in and play around with the app.</a:t>
            </a:r>
            <a:endParaRPr lang="en-US" sz="1800" dirty="0">
              <a:latin typeface="Arial"/>
              <a:ea typeface="Arial"/>
              <a:cs typeface="Arial"/>
              <a:sym typeface="Arial"/>
            </a:endParaRPr>
          </a:p>
          <a:p>
            <a:pPr marL="0" lvl="0" indent="0" algn="l" rtl="0">
              <a:spcBef>
                <a:spcPts val="0"/>
              </a:spcBef>
              <a:spcAft>
                <a:spcPts val="0"/>
              </a:spcAft>
              <a:buNone/>
            </a:pPr>
            <a:endParaRPr lang="en-US" sz="1800" dirty="0">
              <a:latin typeface="Arial"/>
              <a:ea typeface="Arial"/>
              <a:cs typeface="Arial"/>
              <a:sym typeface="Arial"/>
            </a:endParaRPr>
          </a:p>
          <a:p>
            <a:pPr marL="0" lvl="0" indent="0" algn="l" rtl="0">
              <a:spcBef>
                <a:spcPts val="0"/>
              </a:spcBef>
              <a:spcAft>
                <a:spcPts val="0"/>
              </a:spcAft>
              <a:buNone/>
            </a:pPr>
            <a:r>
              <a:rPr lang="en-US" sz="1800" dirty="0">
                <a:latin typeface="Arial"/>
                <a:ea typeface="Arial"/>
                <a:cs typeface="Arial"/>
                <a:sym typeface="Arial"/>
              </a:rPr>
              <a:t>Let’s start with a little background. It all began with a question from Ridgway White, president and CEO of the Mott Foundation. </a:t>
            </a:r>
            <a:endParaRPr sz="2000" dirty="0"/>
          </a:p>
        </p:txBody>
      </p:sp>
      <p:sp>
        <p:nvSpPr>
          <p:cNvPr id="71" name="Google Shape;7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2783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8" name="Google Shape;148;p2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r>
              <a:rPr lang="en-US" sz="2200" dirty="0">
                <a:latin typeface="Helvetica Neue"/>
                <a:ea typeface="Helvetica Neue"/>
                <a:cs typeface="Helvetica Neue"/>
                <a:sym typeface="Helvetica Neue"/>
              </a:rPr>
              <a:t>This is what early adopters and beta testers said. We would love to hear how the app works for you–and what content you need most, heading into summer. We’ll pass along what we hear to the Mizzen team.</a:t>
            </a:r>
            <a:endParaRPr dirty="0"/>
          </a:p>
        </p:txBody>
      </p:sp>
    </p:spTree>
    <p:extLst>
      <p:ext uri="{BB962C8B-B14F-4D97-AF65-F5344CB8AC3E}">
        <p14:creationId xmlns:p14="http://schemas.microsoft.com/office/powerpoint/2010/main" val="4294464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8" name="Google Shape;148;p2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endParaRPr dirty="0"/>
          </a:p>
        </p:txBody>
      </p:sp>
    </p:spTree>
    <p:extLst>
      <p:ext uri="{BB962C8B-B14F-4D97-AF65-F5344CB8AC3E}">
        <p14:creationId xmlns:p14="http://schemas.microsoft.com/office/powerpoint/2010/main" val="2886717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775de6f22a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775de6f22a_0_1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If you haven’t already, take a moment to download the app. We would love to hear how it is going.</a:t>
            </a:r>
            <a:endParaRPr dirty="0"/>
          </a:p>
        </p:txBody>
      </p:sp>
    </p:spTree>
    <p:extLst>
      <p:ext uri="{BB962C8B-B14F-4D97-AF65-F5344CB8AC3E}">
        <p14:creationId xmlns:p14="http://schemas.microsoft.com/office/powerpoint/2010/main" val="5956580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775de6f22a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775de6f22a_0_7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en-US" sz="1600" b="0" i="0" u="none" strike="noStrike" cap="none" dirty="0">
                <a:solidFill>
                  <a:srgbClr val="000000"/>
                </a:solidFill>
                <a:effectLst/>
                <a:latin typeface="Helvetica Neue"/>
                <a:ea typeface="Helvetica Neue"/>
                <a:cs typeface="Helvetica Neue"/>
                <a:sym typeface="Helvetica Neue"/>
              </a:rPr>
              <a:t>When you open Mizzen by Mott, you will first see the Home screen and these features:</a:t>
            </a:r>
          </a:p>
          <a:p>
            <a:r>
              <a:rPr lang="en-US" sz="1600" b="1" i="0" u="none" strike="noStrike" cap="none" dirty="0">
                <a:solidFill>
                  <a:srgbClr val="000000"/>
                </a:solidFill>
                <a:effectLst/>
                <a:latin typeface="Helvetica Neue"/>
                <a:ea typeface="Helvetica Neue"/>
                <a:cs typeface="Helvetica Neue"/>
                <a:sym typeface="Helvetica Neue"/>
              </a:rPr>
              <a:t>Groups For Attendance - </a:t>
            </a:r>
            <a:r>
              <a:rPr lang="en-US" sz="1600" b="0" i="0" u="sng" strike="noStrike" cap="none" dirty="0">
                <a:solidFill>
                  <a:srgbClr val="000000"/>
                </a:solidFill>
                <a:effectLst/>
                <a:latin typeface="Helvetica Neue"/>
                <a:ea typeface="Helvetica Neue"/>
                <a:cs typeface="Helvetica Neue"/>
                <a:sym typeface="Helvetica Neue"/>
                <a:hlinkClick r:id="rId3"/>
              </a:rPr>
              <a:t>Once you've created a group</a:t>
            </a:r>
            <a:r>
              <a:rPr lang="en-US" sz="1600" b="0" i="0" u="sng" strike="noStrike" cap="none" dirty="0">
                <a:solidFill>
                  <a:srgbClr val="000000"/>
                </a:solidFill>
                <a:effectLst/>
                <a:latin typeface="Helvetica Neue"/>
                <a:ea typeface="Helvetica Neue"/>
                <a:cs typeface="Helvetica Neue"/>
                <a:sym typeface="Helvetica Neue"/>
              </a:rPr>
              <a:t>}</a:t>
            </a:r>
            <a:r>
              <a:rPr lang="en-US" sz="1600" b="0" i="0" u="none" strike="noStrike" cap="none" dirty="0">
                <a:solidFill>
                  <a:srgbClr val="000000"/>
                </a:solidFill>
                <a:effectLst/>
                <a:latin typeface="Helvetica Neue"/>
                <a:ea typeface="Helvetica Neue"/>
                <a:cs typeface="Helvetica Neue"/>
                <a:sym typeface="Helvetica Neue"/>
              </a:rPr>
              <a:t> it will appear in Home during the dates and times you set. Tapping a group in the Home area will allow you to take attendance. </a:t>
            </a:r>
            <a:r>
              <a:rPr lang="en-US" sz="1600" dirty="0"/>
              <a:t>[Resources: </a:t>
            </a:r>
            <a:r>
              <a:rPr lang="en-US" sz="1600" b="0" i="0" u="sng" strike="noStrike" cap="none" dirty="0">
                <a:solidFill>
                  <a:srgbClr val="000000"/>
                </a:solidFill>
                <a:effectLst/>
                <a:latin typeface="Helvetica Neue"/>
                <a:ea typeface="Helvetica Neue"/>
                <a:cs typeface="Helvetica Neue"/>
                <a:sym typeface="Helvetica Neue"/>
                <a:hlinkClick r:id="rId4"/>
              </a:rPr>
              <a:t>Plan and organize activities for your students using groups</a:t>
            </a:r>
            <a:endParaRPr lang="en-US" sz="1600" b="0" i="0" u="none" strike="noStrike" cap="none" dirty="0">
              <a:solidFill>
                <a:srgbClr val="000000"/>
              </a:solidFill>
              <a:effectLst/>
              <a:latin typeface="Helvetica Neue"/>
              <a:ea typeface="Helvetica Neue"/>
              <a:cs typeface="Helvetica Neue"/>
              <a:sym typeface="Helvetica Neue"/>
            </a:endParaRPr>
          </a:p>
          <a:p>
            <a:r>
              <a:rPr lang="en-US" sz="1600" b="0" i="0" u="sng" strike="noStrike" cap="none" dirty="0">
                <a:solidFill>
                  <a:srgbClr val="000000"/>
                </a:solidFill>
                <a:effectLst/>
                <a:latin typeface="Helvetica Neue"/>
                <a:ea typeface="Helvetica Neue"/>
                <a:cs typeface="Helvetica Neue"/>
                <a:sym typeface="Helvetica Neue"/>
                <a:hlinkClick r:id="rId5"/>
              </a:rPr>
              <a:t>Track classroom attendance</a:t>
            </a:r>
            <a:r>
              <a:rPr lang="en-US" sz="1600" u="sng" dirty="0"/>
              <a:t>]</a:t>
            </a:r>
            <a:endParaRPr lang="en-US" sz="1600" b="0" i="0" u="none" strike="noStrike" cap="none" dirty="0">
              <a:solidFill>
                <a:srgbClr val="000000"/>
              </a:solidFill>
              <a:effectLst/>
              <a:latin typeface="Helvetica Neue"/>
              <a:ea typeface="Helvetica Neue"/>
              <a:cs typeface="Helvetica Neue"/>
              <a:sym typeface="Helvetica Neue"/>
            </a:endParaRPr>
          </a:p>
          <a:p>
            <a:r>
              <a:rPr lang="en-US" sz="1600" b="1" i="0" u="none" strike="noStrike" cap="none" dirty="0">
                <a:solidFill>
                  <a:srgbClr val="000000"/>
                </a:solidFill>
                <a:effectLst/>
                <a:latin typeface="Helvetica Neue"/>
                <a:ea typeface="Helvetica Neue"/>
                <a:cs typeface="Helvetica Neue"/>
                <a:sym typeface="Helvetica Neue"/>
              </a:rPr>
              <a:t>Featured Content </a:t>
            </a:r>
            <a:r>
              <a:rPr lang="en-US" sz="1600" b="0" i="0" u="none" strike="noStrike" cap="none" dirty="0">
                <a:solidFill>
                  <a:srgbClr val="000000"/>
                </a:solidFill>
                <a:effectLst/>
                <a:latin typeface="Helvetica Neue"/>
                <a:ea typeface="Helvetica Neue"/>
                <a:cs typeface="Helvetica Neue"/>
                <a:sym typeface="Helvetica Neue"/>
              </a:rPr>
              <a:t>This content updates regularly, please check back often. </a:t>
            </a:r>
            <a:r>
              <a:rPr lang="en-US" sz="1600" b="0" i="0" u="sng" strike="noStrike" cap="none" dirty="0">
                <a:solidFill>
                  <a:srgbClr val="000000"/>
                </a:solidFill>
                <a:effectLst/>
                <a:latin typeface="Helvetica Neue"/>
                <a:ea typeface="Helvetica Neue"/>
                <a:cs typeface="Helvetica Neue"/>
                <a:sym typeface="Helvetica Neue"/>
                <a:hlinkClick r:id="rId6"/>
              </a:rPr>
              <a:t>Our activities optimize your time and maximize learning</a:t>
            </a:r>
            <a:endParaRPr lang="en-US" sz="1600" b="0" i="0" u="none" strike="noStrike" cap="none" dirty="0">
              <a:solidFill>
                <a:srgbClr val="000000"/>
              </a:solidFill>
              <a:effectLst/>
              <a:latin typeface="Helvetica Neue"/>
              <a:ea typeface="Helvetica Neue"/>
              <a:cs typeface="Helvetica Neue"/>
              <a:sym typeface="Helvetica Neue"/>
            </a:endParaRPr>
          </a:p>
          <a:p>
            <a:r>
              <a:rPr lang="en-US" sz="1600" b="1" i="0" u="none" strike="noStrike" cap="none" dirty="0">
                <a:solidFill>
                  <a:srgbClr val="000000"/>
                </a:solidFill>
                <a:effectLst/>
                <a:latin typeface="Helvetica Neue"/>
                <a:ea typeface="Helvetica Neue"/>
                <a:cs typeface="Helvetica Neue"/>
                <a:sym typeface="Helvetica Neue"/>
              </a:rPr>
              <a:t>Tip of the Day </a:t>
            </a:r>
            <a:r>
              <a:rPr lang="en-US" sz="1600" i="0" u="none" strike="noStrike" cap="none" dirty="0">
                <a:solidFill>
                  <a:srgbClr val="000000"/>
                </a:solidFill>
                <a:effectLst/>
                <a:latin typeface="Helvetica Neue"/>
                <a:ea typeface="Helvetica Neue"/>
                <a:cs typeface="Helvetica Neue"/>
                <a:sym typeface="Helvetica Neue"/>
              </a:rPr>
              <a:t>– tips updated regularly</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1029492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775de6f22a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775de6f22a_0_7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en-US" sz="1600" b="0" i="0" u="none" strike="noStrike" cap="none" dirty="0" smtClean="0">
                <a:solidFill>
                  <a:srgbClr val="000000"/>
                </a:solidFill>
                <a:effectLst/>
                <a:latin typeface="Helvetica Neue"/>
                <a:ea typeface="Helvetica Neue"/>
                <a:cs typeface="Helvetica Neue"/>
                <a:sym typeface="Helvetica Neue"/>
              </a:rPr>
              <a:t>Invite a Colleague</a:t>
            </a:r>
          </a:p>
          <a:p>
            <a:endParaRPr lang="en-US" sz="1600" b="0" i="0" u="none" strike="noStrike" cap="none" dirty="0" smtClean="0">
              <a:solidFill>
                <a:srgbClr val="000000"/>
              </a:solidFill>
              <a:effectLst/>
              <a:latin typeface="Helvetica Neue"/>
              <a:ea typeface="Helvetica Neue"/>
              <a:cs typeface="Helvetica Neue"/>
              <a:sym typeface="Helvetica Neue"/>
            </a:endParaRPr>
          </a:p>
          <a:p>
            <a:r>
              <a:rPr lang="en-US" sz="1600" b="0" i="0" u="none" strike="noStrike" cap="none" dirty="0" smtClean="0">
                <a:solidFill>
                  <a:srgbClr val="000000"/>
                </a:solidFill>
                <a:effectLst/>
                <a:latin typeface="Helvetica Neue"/>
                <a:ea typeface="Helvetica Neue"/>
                <a:cs typeface="Helvetica Neue"/>
                <a:sym typeface="Helvetica Neue"/>
              </a:rPr>
              <a:t>Groups </a:t>
            </a:r>
            <a:r>
              <a:rPr lang="en-US" sz="1600" b="0" i="0" u="none" strike="noStrike" cap="none" dirty="0">
                <a:solidFill>
                  <a:srgbClr val="000000"/>
                </a:solidFill>
                <a:effectLst/>
                <a:latin typeface="Helvetica Neue"/>
                <a:ea typeface="Helvetica Neue"/>
                <a:cs typeface="Helvetica Neue"/>
                <a:sym typeface="Helvetica Neue"/>
              </a:rPr>
              <a:t>help educators organize, plan, and prepare for scheduled activities as well as take attendance</a:t>
            </a:r>
            <a:r>
              <a:rPr lang="en-US" sz="1600" b="0" i="0" u="none" strike="noStrike" cap="none" dirty="0" smtClean="0">
                <a:solidFill>
                  <a:srgbClr val="000000"/>
                </a:solidFill>
                <a:effectLst/>
                <a:latin typeface="Helvetica Neue"/>
                <a:ea typeface="Helvetica Neue"/>
                <a:cs typeface="Helvetica Neue"/>
                <a:sym typeface="Helvetica Neue"/>
              </a:rPr>
              <a:t>.</a:t>
            </a:r>
            <a:endParaRPr lang="en-US" sz="1600" b="0" i="0" u="none" strike="noStrike" cap="none" dirty="0">
              <a:solidFill>
                <a:srgbClr val="000000"/>
              </a:solidFill>
              <a:effectLst/>
              <a:latin typeface="Helvetica Neue"/>
              <a:ea typeface="Helvetica Neue"/>
              <a:cs typeface="Helvetica Neue"/>
              <a:sym typeface="Helvetica Neue"/>
            </a:endParaRPr>
          </a:p>
          <a:p>
            <a:r>
              <a:rPr lang="en-US" sz="1600" b="1" i="0" u="none" strike="noStrike" cap="none" dirty="0">
                <a:solidFill>
                  <a:srgbClr val="000000"/>
                </a:solidFill>
                <a:effectLst/>
                <a:latin typeface="Helvetica Neue"/>
                <a:ea typeface="Helvetica Neue"/>
                <a:cs typeface="Helvetica Neue"/>
                <a:sym typeface="Helvetica Neue"/>
              </a:rPr>
              <a:t>Create a group </a:t>
            </a:r>
            <a:r>
              <a:rPr lang="en-US" sz="1600" i="0" u="none" strike="noStrike" cap="none" dirty="0">
                <a:solidFill>
                  <a:srgbClr val="000000"/>
                </a:solidFill>
                <a:effectLst/>
                <a:latin typeface="Helvetica Neue"/>
                <a:ea typeface="Helvetica Neue"/>
                <a:cs typeface="Helvetica Neue"/>
                <a:sym typeface="Helvetica Neue"/>
              </a:rPr>
              <a:t>- </a:t>
            </a:r>
            <a:r>
              <a:rPr lang="en-US" sz="1600" b="0" i="0" u="none" strike="noStrike" cap="none" dirty="0">
                <a:solidFill>
                  <a:srgbClr val="000000"/>
                </a:solidFill>
                <a:effectLst/>
                <a:latin typeface="Helvetica Neue"/>
                <a:ea typeface="Helvetica Neue"/>
                <a:cs typeface="Helvetica Neue"/>
                <a:sym typeface="Helvetica Neue"/>
              </a:rPr>
              <a:t>You can create one for each group of kids in your class or create one for the whole class. Each group can have their own schedule and their own activities. [Resource: </a:t>
            </a:r>
            <a:r>
              <a:rPr lang="en-US" sz="1600" b="0" i="0" u="sng" strike="noStrike" cap="none" dirty="0">
                <a:solidFill>
                  <a:srgbClr val="000000"/>
                </a:solidFill>
                <a:effectLst/>
                <a:latin typeface="Helvetica Neue"/>
                <a:ea typeface="Helvetica Neue"/>
                <a:cs typeface="Helvetica Neue"/>
                <a:sym typeface="Helvetica Neue"/>
                <a:hlinkClick r:id="rId3"/>
              </a:rPr>
              <a:t>Creating a group</a:t>
            </a:r>
            <a:r>
              <a:rPr lang="en-US" sz="1600" b="0" i="0" u="sng" strike="noStrike" cap="none" dirty="0">
                <a:solidFill>
                  <a:srgbClr val="000000"/>
                </a:solidFill>
                <a:effectLst/>
                <a:latin typeface="Helvetica Neue"/>
                <a:ea typeface="Helvetica Neue"/>
                <a:cs typeface="Helvetica Neue"/>
                <a:sym typeface="Helvetica Neue"/>
              </a:rPr>
              <a:t>]</a:t>
            </a:r>
            <a:endParaRPr lang="en-US" sz="1600" b="0" i="0" u="none" strike="noStrike" cap="none" dirty="0">
              <a:solidFill>
                <a:srgbClr val="000000"/>
              </a:solidFill>
              <a:effectLst/>
              <a:latin typeface="Helvetica Neue"/>
              <a:ea typeface="Helvetica Neue"/>
              <a:cs typeface="Helvetica Neue"/>
              <a:sym typeface="Helvetica Neue"/>
            </a:endParaRPr>
          </a:p>
          <a:p>
            <a:r>
              <a:rPr lang="en-US" sz="1600" b="1" i="0" u="none" strike="noStrike" cap="none" dirty="0">
                <a:solidFill>
                  <a:srgbClr val="000000"/>
                </a:solidFill>
                <a:effectLst/>
                <a:latin typeface="Helvetica Neue"/>
                <a:ea typeface="Helvetica Neue"/>
                <a:cs typeface="Helvetica Neue"/>
                <a:sym typeface="Helvetica Neue"/>
              </a:rPr>
              <a:t>Attendance </a:t>
            </a:r>
            <a:r>
              <a:rPr lang="en-US" sz="1600" i="0" u="none" strike="noStrike" cap="none" dirty="0">
                <a:solidFill>
                  <a:srgbClr val="000000"/>
                </a:solidFill>
                <a:effectLst/>
                <a:latin typeface="Helvetica Neue"/>
                <a:ea typeface="Helvetica Neue"/>
                <a:cs typeface="Helvetica Neue"/>
                <a:sym typeface="Helvetica Neue"/>
              </a:rPr>
              <a:t>-</a:t>
            </a:r>
            <a:r>
              <a:rPr lang="en-US" sz="1600" b="1" i="0" u="none" strike="noStrike" cap="none" dirty="0">
                <a:solidFill>
                  <a:srgbClr val="000000"/>
                </a:solidFill>
                <a:effectLst/>
                <a:latin typeface="Helvetica Neue"/>
                <a:ea typeface="Helvetica Neue"/>
                <a:cs typeface="Helvetica Neue"/>
                <a:sym typeface="Helvetica Neue"/>
              </a:rPr>
              <a:t> </a:t>
            </a:r>
            <a:r>
              <a:rPr lang="en-US" sz="1600" b="0" i="0" u="none" strike="noStrike" cap="none" dirty="0">
                <a:solidFill>
                  <a:srgbClr val="000000"/>
                </a:solidFill>
                <a:effectLst/>
                <a:latin typeface="Helvetica Neue"/>
                <a:ea typeface="Helvetica Neue"/>
                <a:cs typeface="Helvetica Neue"/>
                <a:sym typeface="Helvetica Neue"/>
              </a:rPr>
              <a:t>After creating a group you can take attendance for that group. [Resource:</a:t>
            </a:r>
            <a:r>
              <a:rPr lang="en-US" sz="1600" dirty="0"/>
              <a:t> </a:t>
            </a:r>
            <a:r>
              <a:rPr lang="en-US" sz="1600" b="0" i="0" u="sng" strike="noStrike" cap="none" dirty="0">
                <a:solidFill>
                  <a:srgbClr val="000000"/>
                </a:solidFill>
                <a:effectLst/>
                <a:latin typeface="Helvetica Neue"/>
                <a:ea typeface="Helvetica Neue"/>
                <a:cs typeface="Helvetica Neue"/>
                <a:sym typeface="Helvetica Neue"/>
                <a:hlinkClick r:id="rId4"/>
              </a:rPr>
              <a:t>Take Attendance</a:t>
            </a:r>
            <a:r>
              <a:rPr lang="en-US" sz="1600" u="sng" dirty="0"/>
              <a:t>]</a:t>
            </a:r>
            <a:endParaRPr lang="en-US" sz="1600" b="0" i="0" u="none" strike="noStrike" cap="none" dirty="0">
              <a:solidFill>
                <a:srgbClr val="000000"/>
              </a:solidFill>
              <a:effectLst/>
              <a:latin typeface="Helvetica Neue"/>
              <a:ea typeface="Helvetica Neue"/>
              <a:cs typeface="Helvetica Neue"/>
              <a:sym typeface="Helvetica Neue"/>
            </a:endParaRPr>
          </a:p>
          <a:p>
            <a:r>
              <a:rPr lang="en-US" sz="1600" b="1" i="0" u="none" strike="noStrike" cap="none" dirty="0">
                <a:solidFill>
                  <a:srgbClr val="000000"/>
                </a:solidFill>
                <a:effectLst/>
                <a:latin typeface="Helvetica Neue"/>
                <a:ea typeface="Helvetica Neue"/>
                <a:cs typeface="Helvetica Neue"/>
                <a:sym typeface="Helvetica Neue"/>
              </a:rPr>
              <a:t>Schedule activities using the calendar</a:t>
            </a:r>
          </a:p>
          <a:p>
            <a:r>
              <a:rPr lang="en-US" sz="1600" b="0" i="0" u="none" strike="noStrike" cap="none" dirty="0">
                <a:solidFill>
                  <a:srgbClr val="000000"/>
                </a:solidFill>
                <a:effectLst/>
                <a:latin typeface="Helvetica Neue"/>
                <a:ea typeface="Helvetica Neue"/>
                <a:cs typeface="Helvetica Neue"/>
                <a:sym typeface="Helvetica Neue"/>
              </a:rPr>
              <a:t>The calendar feature lets you easily schedule activities for that group. [Resource: </a:t>
            </a:r>
            <a:r>
              <a:rPr lang="en-US" sz="1600" b="0" i="0" u="sng" strike="noStrike" cap="none" dirty="0">
                <a:solidFill>
                  <a:srgbClr val="000000"/>
                </a:solidFill>
                <a:effectLst/>
                <a:latin typeface="Helvetica Neue"/>
                <a:ea typeface="Helvetica Neue"/>
                <a:cs typeface="Helvetica Neue"/>
                <a:sym typeface="Helvetica Neue"/>
                <a:hlinkClick r:id="rId5"/>
              </a:rPr>
              <a:t>Calendar</a:t>
            </a:r>
            <a:r>
              <a:rPr lang="en-US" sz="1600" b="0" i="0" u="sng" strike="noStrike" cap="none" dirty="0">
                <a:solidFill>
                  <a:srgbClr val="000000"/>
                </a:solidFill>
                <a:effectLst/>
                <a:latin typeface="Helvetica Neue"/>
                <a:ea typeface="Helvetica Neue"/>
                <a:cs typeface="Helvetica Neue"/>
                <a:sym typeface="Helvetica Neue"/>
              </a:rPr>
              <a:t>]</a:t>
            </a:r>
            <a:endParaRPr lang="en-US" sz="1600" b="0" i="0" u="none" strike="noStrike" cap="none" dirty="0">
              <a:solidFill>
                <a:srgbClr val="000000"/>
              </a:solidFill>
              <a:effectLst/>
              <a:latin typeface="Helvetica Neue"/>
              <a:ea typeface="Helvetica Neue"/>
              <a:cs typeface="Helvetica Neue"/>
              <a:sym typeface="Helvetica Neue"/>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41698043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775de6f22a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775de6f22a_0_7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en-US" sz="1600" b="1" i="0" u="none" strike="noStrike" cap="none" dirty="0">
                <a:solidFill>
                  <a:srgbClr val="000000"/>
                </a:solidFill>
                <a:effectLst/>
                <a:latin typeface="Helvetica Neue"/>
                <a:ea typeface="Helvetica Neue"/>
                <a:cs typeface="Helvetica Neue"/>
                <a:sym typeface="Helvetica Neue"/>
              </a:rPr>
              <a:t>Pro Tips: </a:t>
            </a:r>
            <a:r>
              <a:rPr lang="en-US" sz="1600" b="0" i="0" u="none" strike="noStrike" cap="none" dirty="0">
                <a:solidFill>
                  <a:srgbClr val="000000"/>
                </a:solidFill>
                <a:effectLst/>
                <a:latin typeface="Helvetica Neue"/>
                <a:ea typeface="Helvetica Neue"/>
                <a:cs typeface="Helvetica Neue"/>
                <a:sym typeface="Helvetica Neue"/>
              </a:rPr>
              <a:t>Pro tips offer advice, inspiration, and encouragement from experts to help you grow professionally and be your best.</a:t>
            </a:r>
          </a:p>
          <a:p>
            <a:r>
              <a:rPr lang="en-US" sz="1600" b="0" i="0" u="none" strike="noStrike" cap="none" dirty="0">
                <a:solidFill>
                  <a:srgbClr val="000000"/>
                </a:solidFill>
                <a:effectLst/>
                <a:latin typeface="Helvetica Neue"/>
                <a:ea typeface="Helvetica Neue"/>
                <a:cs typeface="Helvetica Neue"/>
                <a:sym typeface="Helvetica Neue"/>
              </a:rPr>
              <a:t>Tap the </a:t>
            </a:r>
            <a:r>
              <a:rPr lang="en-US" sz="1600" b="1" i="0" u="sng" strike="noStrike" cap="none" dirty="0">
                <a:solidFill>
                  <a:srgbClr val="000000"/>
                </a:solidFill>
                <a:effectLst/>
                <a:latin typeface="Helvetica Neue"/>
                <a:ea typeface="Helvetica Neue"/>
                <a:cs typeface="Helvetica Neue"/>
                <a:sym typeface="Helvetica Neue"/>
                <a:hlinkClick r:id="rId3"/>
              </a:rPr>
              <a:t>menu</a:t>
            </a:r>
            <a:r>
              <a:rPr lang="en-US" sz="1600" b="0" i="0" u="none" strike="noStrike" cap="none" dirty="0">
                <a:solidFill>
                  <a:srgbClr val="000000"/>
                </a:solidFill>
                <a:effectLst/>
                <a:latin typeface="Helvetica Neue"/>
                <a:ea typeface="Helvetica Neue"/>
                <a:cs typeface="Helvetica Neue"/>
                <a:sym typeface="Helvetica Neue"/>
              </a:rPr>
              <a:t>  icon in the upper left corner.</a:t>
            </a:r>
          </a:p>
          <a:p>
            <a:r>
              <a:rPr lang="en-US" sz="1600" b="0" i="0" u="none" strike="noStrike" cap="none" dirty="0">
                <a:solidFill>
                  <a:srgbClr val="000000"/>
                </a:solidFill>
                <a:effectLst/>
                <a:latin typeface="Helvetica Neue"/>
                <a:ea typeface="Helvetica Neue"/>
                <a:cs typeface="Helvetica Neue"/>
                <a:sym typeface="Helvetica Neue"/>
              </a:rPr>
              <a:t>Tap </a:t>
            </a:r>
            <a:r>
              <a:rPr lang="en-US" sz="1600" b="1" i="0" u="none" strike="noStrike" cap="none" dirty="0">
                <a:solidFill>
                  <a:srgbClr val="000000"/>
                </a:solidFill>
                <a:effectLst/>
                <a:latin typeface="Helvetica Neue"/>
                <a:ea typeface="Helvetica Neue"/>
                <a:cs typeface="Helvetica Neue"/>
                <a:sym typeface="Helvetica Neue"/>
              </a:rPr>
              <a:t>Pro</a:t>
            </a:r>
            <a:r>
              <a:rPr lang="en-US" sz="1600" b="0" i="0" u="none" strike="noStrike" cap="none" dirty="0">
                <a:solidFill>
                  <a:srgbClr val="000000"/>
                </a:solidFill>
                <a:effectLst/>
                <a:latin typeface="Helvetica Neue"/>
                <a:ea typeface="Helvetica Neue"/>
                <a:cs typeface="Helvetica Neue"/>
                <a:sym typeface="Helvetica Neue"/>
              </a:rPr>
              <a:t> </a:t>
            </a:r>
            <a:r>
              <a:rPr lang="en-US" sz="1600" b="1" i="0" u="none" strike="noStrike" cap="none" dirty="0">
                <a:solidFill>
                  <a:srgbClr val="000000"/>
                </a:solidFill>
                <a:effectLst/>
                <a:latin typeface="Helvetica Neue"/>
                <a:ea typeface="Helvetica Neue"/>
                <a:cs typeface="Helvetica Neue"/>
                <a:sym typeface="Helvetica Neue"/>
              </a:rPr>
              <a:t>Tips</a:t>
            </a:r>
            <a:r>
              <a:rPr lang="en-US" sz="1600" b="0" i="0" u="none" strike="noStrike" cap="none" dirty="0">
                <a:solidFill>
                  <a:srgbClr val="000000"/>
                </a:solidFill>
                <a:effectLst/>
                <a:latin typeface="Helvetica Neue"/>
                <a:ea typeface="Helvetica Neue"/>
                <a:cs typeface="Helvetica Neue"/>
                <a:sym typeface="Helvetica Neue"/>
              </a:rPr>
              <a:t>.</a:t>
            </a:r>
          </a:p>
          <a:p>
            <a:r>
              <a:rPr lang="en-US" sz="1600" b="0" i="0" u="none" strike="noStrike" cap="none" dirty="0">
                <a:solidFill>
                  <a:srgbClr val="000000"/>
                </a:solidFill>
                <a:effectLst/>
                <a:latin typeface="Helvetica Neue"/>
                <a:ea typeface="Helvetica Neue"/>
                <a:cs typeface="Helvetica Neue"/>
                <a:sym typeface="Helvetica Neue"/>
              </a:rPr>
              <a:t>Pro Tips are shown newest first so you'll always be able to see the newest at the top.</a:t>
            </a:r>
          </a:p>
          <a:p>
            <a:r>
              <a:rPr lang="en-US" sz="1600" dirty="0"/>
              <a:t>Mizzen will</a:t>
            </a:r>
            <a:r>
              <a:rPr lang="en-US" sz="1600" b="0" i="0" u="none" strike="noStrike" cap="none" dirty="0">
                <a:solidFill>
                  <a:srgbClr val="000000"/>
                </a:solidFill>
                <a:effectLst/>
                <a:latin typeface="Helvetica Neue"/>
                <a:ea typeface="Helvetica Neue"/>
                <a:cs typeface="Helvetica Neue"/>
                <a:sym typeface="Helvetica Neue"/>
              </a:rPr>
              <a:t> add more Pro Tips regularly check back often!</a:t>
            </a:r>
            <a:r>
              <a:rPr lang="en-US" sz="2000" dirty="0"/>
              <a:t> </a:t>
            </a:r>
          </a:p>
          <a:p>
            <a:endParaRPr lang="en-US" sz="1600" b="0" i="0" u="none" strike="noStrike" cap="none" dirty="0">
              <a:solidFill>
                <a:srgbClr val="000000"/>
              </a:solidFill>
              <a:effectLst/>
              <a:latin typeface="Helvetica Neue"/>
              <a:ea typeface="Helvetica Neue"/>
              <a:cs typeface="Helvetica Neue"/>
              <a:sym typeface="Helvetica Neue"/>
            </a:endParaRPr>
          </a:p>
          <a:p>
            <a:r>
              <a:rPr lang="en-US" sz="1600" b="0" i="0" u="none" strike="noStrike" cap="none" dirty="0">
                <a:solidFill>
                  <a:srgbClr val="000000"/>
                </a:solidFill>
                <a:effectLst/>
                <a:latin typeface="Helvetica Neue"/>
                <a:ea typeface="Helvetica Neue"/>
                <a:cs typeface="Helvetica Neue"/>
                <a:sym typeface="Helvetica Neue"/>
              </a:rPr>
              <a:t>Do you have a topic you would like to see covered in Pro Tips? </a:t>
            </a:r>
            <a:r>
              <a:rPr lang="en-US" sz="1600" dirty="0"/>
              <a:t>The Mizzen team</a:t>
            </a:r>
            <a:r>
              <a:rPr lang="en-US" sz="1600" b="0" i="0" u="none" strike="noStrike" cap="none" dirty="0">
                <a:solidFill>
                  <a:srgbClr val="000000"/>
                </a:solidFill>
                <a:effectLst/>
                <a:latin typeface="Helvetica Neue"/>
                <a:ea typeface="Helvetica Neue"/>
                <a:cs typeface="Helvetica Neue"/>
                <a:sym typeface="Helvetica Neue"/>
              </a:rPr>
              <a:t> loves hearing feedback so please </a:t>
            </a:r>
            <a:r>
              <a:rPr lang="en-US" sz="1600" b="0" i="0" u="sng" strike="noStrike" cap="none" dirty="0">
                <a:solidFill>
                  <a:srgbClr val="000000"/>
                </a:solidFill>
                <a:effectLst/>
                <a:latin typeface="Helvetica Neue"/>
                <a:ea typeface="Helvetica Neue"/>
                <a:cs typeface="Helvetica Neue"/>
                <a:sym typeface="Helvetica Neue"/>
                <a:hlinkClick r:id="rId4"/>
              </a:rPr>
              <a:t>send a message</a:t>
            </a:r>
            <a:r>
              <a:rPr lang="en-US" sz="1600" b="0" i="0" u="none" strike="noStrike" cap="none" dirty="0">
                <a:solidFill>
                  <a:srgbClr val="000000"/>
                </a:solidFill>
                <a:effectLst/>
                <a:latin typeface="Helvetica Neue"/>
                <a:ea typeface="Helvetica Neue"/>
                <a:cs typeface="Helvetica Neue"/>
                <a:sym typeface="Helvetica Neue"/>
              </a:rPr>
              <a:t> </a:t>
            </a:r>
            <a:endParaRPr sz="2000" dirty="0"/>
          </a:p>
        </p:txBody>
      </p:sp>
    </p:spTree>
    <p:extLst>
      <p:ext uri="{BB962C8B-B14F-4D97-AF65-F5344CB8AC3E}">
        <p14:creationId xmlns:p14="http://schemas.microsoft.com/office/powerpoint/2010/main" val="18166378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775de6f22a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775de6f22a_0_7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en-US" sz="1600" dirty="0"/>
              <a:t>Mizzen provides over 1,000 activities that you can use in your classroom. Each activity has easy to access information such as the age range, the total time it will take to complete, a quick overview of the activity along with learning objectives, and a list of any materials needed to complete the activity.</a:t>
            </a:r>
            <a:br>
              <a:rPr lang="en-US" sz="1600" dirty="0"/>
            </a:br>
            <a:r>
              <a:rPr lang="en-US" sz="1600" dirty="0"/>
              <a:t/>
            </a:r>
            <a:br>
              <a:rPr lang="en-US" sz="1600" dirty="0"/>
            </a:br>
            <a:r>
              <a:rPr lang="en-US" sz="1600" dirty="0"/>
              <a:t>Every playlist, module, and activity is structured the same way: with step-by-step instructions for how to teach the content, as well as variations you can use if you want to change the lesson around to better fit your classroom.</a:t>
            </a:r>
          </a:p>
          <a:p>
            <a:endParaRPr lang="en-US" sz="1600" b="1" i="0" u="none" strike="noStrike" cap="none" dirty="0">
              <a:solidFill>
                <a:srgbClr val="000000"/>
              </a:solidFill>
              <a:effectLst/>
              <a:latin typeface="Helvetica Neue"/>
              <a:ea typeface="Helvetica Neue"/>
              <a:cs typeface="Helvetica Neue"/>
              <a:sym typeface="Helvetica Neue"/>
            </a:endParaRPr>
          </a:p>
          <a:p>
            <a:r>
              <a:rPr lang="en-US" sz="1600" i="0" u="none" strike="noStrike" cap="none" dirty="0">
                <a:solidFill>
                  <a:srgbClr val="000000"/>
                </a:solidFill>
                <a:effectLst/>
                <a:latin typeface="Helvetica Neue"/>
                <a:ea typeface="Helvetica Neue"/>
                <a:cs typeface="Helvetica Neue"/>
                <a:sym typeface="Helvetica Neue"/>
              </a:rPr>
              <a:t>[Resource: Using Content: </a:t>
            </a:r>
            <a:r>
              <a:rPr lang="en-US" sz="1600" i="0" u="sng" strike="noStrike" cap="none" dirty="0">
                <a:solidFill>
                  <a:srgbClr val="000000"/>
                </a:solidFill>
                <a:effectLst/>
                <a:latin typeface="Helvetica Neue"/>
                <a:ea typeface="Helvetica Neue"/>
                <a:cs typeface="Helvetica Neue"/>
                <a:sym typeface="Helvetica Neue"/>
                <a:hlinkClick r:id="rId3"/>
              </a:rPr>
              <a:t>learn how to use it</a:t>
            </a:r>
            <a:r>
              <a:rPr lang="en-US" sz="1600" i="0" u="none" strike="noStrike" cap="none" dirty="0">
                <a:solidFill>
                  <a:srgbClr val="000000"/>
                </a:solidFill>
                <a:effectLst/>
                <a:latin typeface="Helvetica Neue"/>
                <a:ea typeface="Helvetica Neue"/>
                <a:cs typeface="Helvetica Neue"/>
                <a:sym typeface="Helvetica Neue"/>
              </a:rPr>
              <a:t>.]</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9626034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775de6f22a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775de6f22a_0_7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700" dirty="0">
                <a:solidFill>
                  <a:srgbClr val="4A4260"/>
                </a:solidFill>
                <a:latin typeface="+mj-lt"/>
                <a:ea typeface="Montserrat"/>
                <a:cs typeface="Montserrat"/>
                <a:sym typeface="Montserrat"/>
              </a:rPr>
              <a:t>Activities are individual lessons that are designed to be completed in one session. Use activities for single day lessons.</a:t>
            </a:r>
          </a:p>
          <a:p>
            <a:pPr marL="0" lvl="0" indent="0" algn="l" rtl="0">
              <a:lnSpc>
                <a:spcPct val="115000"/>
              </a:lnSpc>
              <a:spcBef>
                <a:spcPts val="0"/>
              </a:spcBef>
              <a:spcAft>
                <a:spcPts val="0"/>
              </a:spcAft>
              <a:buNone/>
            </a:pPr>
            <a:endParaRPr lang="en-US" sz="1700" dirty="0">
              <a:solidFill>
                <a:srgbClr val="4A4260"/>
              </a:solidFill>
              <a:latin typeface="+mj-lt"/>
              <a:ea typeface="Montserrat"/>
              <a:cs typeface="Montserrat"/>
              <a:sym typeface="Montserrat"/>
            </a:endParaRPr>
          </a:p>
          <a:p>
            <a:pPr marL="0" lvl="0" indent="0" algn="l" rtl="0">
              <a:lnSpc>
                <a:spcPct val="115000"/>
              </a:lnSpc>
              <a:spcBef>
                <a:spcPts val="0"/>
              </a:spcBef>
              <a:spcAft>
                <a:spcPts val="0"/>
              </a:spcAft>
              <a:buNone/>
            </a:pPr>
            <a:r>
              <a:rPr lang="en-US" sz="1700" dirty="0">
                <a:solidFill>
                  <a:srgbClr val="4A4260"/>
                </a:solidFill>
                <a:latin typeface="+mj-lt"/>
                <a:ea typeface="Montserrat"/>
                <a:cs typeface="Montserrat"/>
                <a:sym typeface="Montserrat"/>
              </a:rPr>
              <a:t>Modules are a grouping of activities that form a unit together on the same topic. Each activity in a module may build on prior activities. Use a Module for activities that will span multiple sessions.</a:t>
            </a:r>
          </a:p>
          <a:p>
            <a:pPr marL="0" lvl="0" indent="0" algn="l" rtl="0">
              <a:lnSpc>
                <a:spcPct val="115000"/>
              </a:lnSpc>
              <a:spcBef>
                <a:spcPts val="0"/>
              </a:spcBef>
              <a:spcAft>
                <a:spcPts val="0"/>
              </a:spcAft>
              <a:buNone/>
            </a:pPr>
            <a:endParaRPr lang="en-US" sz="1700" dirty="0">
              <a:solidFill>
                <a:srgbClr val="4A4260"/>
              </a:solidFill>
              <a:latin typeface="+mj-lt"/>
              <a:ea typeface="Montserrat"/>
              <a:cs typeface="Montserrat"/>
              <a:sym typeface="Montserrat"/>
            </a:endParaRPr>
          </a:p>
          <a:p>
            <a:pPr marL="0" lvl="0" indent="0" algn="l" rtl="0">
              <a:lnSpc>
                <a:spcPct val="115000"/>
              </a:lnSpc>
              <a:spcBef>
                <a:spcPts val="0"/>
              </a:spcBef>
              <a:spcAft>
                <a:spcPts val="0"/>
              </a:spcAft>
              <a:buNone/>
            </a:pPr>
            <a:r>
              <a:rPr lang="en-US" sz="1700" dirty="0">
                <a:solidFill>
                  <a:srgbClr val="4A4260"/>
                </a:solidFill>
                <a:latin typeface="+mj-lt"/>
                <a:ea typeface="Montserrat"/>
                <a:cs typeface="Montserrat"/>
                <a:sym typeface="Montserrat"/>
              </a:rPr>
              <a:t>Playlists are also groupings of activities but often longer and more diverse. Activities in a Playlist are usually self-contained on a similar topic. Use a Playlist for multiple sessions planned around a larger topic.</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7768168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775de6f22a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775de6f22a_0_7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17999"/>
              </a:lnSpc>
              <a:spcBef>
                <a:spcPts val="0"/>
              </a:spcBef>
              <a:spcAft>
                <a:spcPts val="0"/>
              </a:spcAft>
              <a:buClr>
                <a:srgbClr val="000000"/>
              </a:buClr>
              <a:buSzPts val="1400"/>
              <a:buFont typeface="Arial"/>
              <a:buNone/>
              <a:tabLst/>
              <a:defRPr/>
            </a:pPr>
            <a:r>
              <a:rPr lang="en-US" sz="1800" b="1" dirty="0">
                <a:solidFill>
                  <a:srgbClr val="4A4260"/>
                </a:solidFill>
                <a:latin typeface="+mn-lt"/>
                <a:ea typeface="Montserrat"/>
                <a:cs typeface="Montserrat"/>
                <a:sym typeface="Montserrat"/>
              </a:rPr>
              <a:t>Search: </a:t>
            </a:r>
            <a:r>
              <a:rPr lang="en-US" sz="1800" dirty="0">
                <a:solidFill>
                  <a:srgbClr val="4A4260"/>
                </a:solidFill>
                <a:latin typeface="+mn-lt"/>
                <a:ea typeface="Montserrat"/>
                <a:cs typeface="Montserrat"/>
                <a:sym typeface="Montserrat"/>
              </a:rPr>
              <a:t>It’s important to know that you do not have to fill in all of the fields. Only use the fields that are going to narrow down the results to what is being searched for. The more fields being used, the more specific the search and will result in fewer matching activities. [Resource: </a:t>
            </a:r>
            <a:r>
              <a:rPr lang="en-US" sz="1800" u="sng" dirty="0">
                <a:latin typeface="+mn-lt"/>
                <a:hlinkClick r:id="rId3"/>
              </a:rPr>
              <a:t>Learn how to search for content</a:t>
            </a:r>
            <a:r>
              <a:rPr lang="en-US" sz="1800" u="sng" dirty="0">
                <a:latin typeface="+mn-lt"/>
              </a:rPr>
              <a:t>]</a:t>
            </a:r>
          </a:p>
          <a:p>
            <a:pPr marL="0" marR="0" lvl="0" indent="0" algn="l" defTabSz="914400" rtl="0" eaLnBrk="1" fontAlgn="auto" latinLnBrk="0" hangingPunct="1">
              <a:lnSpc>
                <a:spcPct val="117999"/>
              </a:lnSpc>
              <a:spcBef>
                <a:spcPts val="0"/>
              </a:spcBef>
              <a:spcAft>
                <a:spcPts val="0"/>
              </a:spcAft>
              <a:buClr>
                <a:srgbClr val="000000"/>
              </a:buClr>
              <a:buSzPts val="1400"/>
              <a:buFont typeface="Arial"/>
              <a:buNone/>
              <a:tabLst/>
              <a:defRPr/>
            </a:pPr>
            <a:endParaRPr lang="en-US" sz="1800" b="1" u="sng" dirty="0">
              <a:latin typeface="+mn-lt"/>
            </a:endParaRPr>
          </a:p>
          <a:p>
            <a:pPr marL="0" marR="0" lvl="0" indent="0" algn="l" defTabSz="914400" rtl="0" eaLnBrk="1" fontAlgn="auto" latinLnBrk="0" hangingPunct="1">
              <a:lnSpc>
                <a:spcPct val="117999"/>
              </a:lnSpc>
              <a:spcBef>
                <a:spcPts val="0"/>
              </a:spcBef>
              <a:spcAft>
                <a:spcPts val="0"/>
              </a:spcAft>
              <a:buClr>
                <a:srgbClr val="000000"/>
              </a:buClr>
              <a:buSzPts val="1400"/>
              <a:buFont typeface="Arial"/>
              <a:buNone/>
              <a:tabLst/>
              <a:defRPr/>
            </a:pPr>
            <a:r>
              <a:rPr lang="en-US" sz="1800" b="1" dirty="0">
                <a:latin typeface="+mn-lt"/>
              </a:rPr>
              <a:t>Find Content by Browsing </a:t>
            </a:r>
            <a:r>
              <a:rPr lang="en-US" sz="1800" dirty="0" err="1">
                <a:latin typeface="+mn-lt"/>
              </a:rPr>
              <a:t>Browsing</a:t>
            </a:r>
            <a:r>
              <a:rPr lang="en-US" sz="1800" dirty="0">
                <a:latin typeface="+mn-lt"/>
              </a:rPr>
              <a:t> will let you scroll through the activities, modules and playlists to see if anything sparks an interest.</a:t>
            </a:r>
            <a:br>
              <a:rPr lang="en-US" sz="1800" dirty="0">
                <a:latin typeface="+mn-lt"/>
              </a:rPr>
            </a:br>
            <a:r>
              <a:rPr lang="en-US" sz="1800" dirty="0">
                <a:latin typeface="+mn-lt"/>
              </a:rPr>
              <a:t>[Resource: </a:t>
            </a:r>
            <a:r>
              <a:rPr lang="en-US" sz="1800" u="sng" dirty="0">
                <a:latin typeface="+mn-lt"/>
                <a:hlinkClick r:id="rId4"/>
              </a:rPr>
              <a:t>Learn how to browse for content</a:t>
            </a:r>
            <a:r>
              <a:rPr lang="en-US" sz="1800" u="sng" dirty="0">
                <a:latin typeface="+mn-lt"/>
              </a:rPr>
              <a:t>]</a:t>
            </a:r>
            <a:r>
              <a:rPr lang="en-US" sz="3200" dirty="0"/>
              <a:t/>
            </a:r>
            <a:br>
              <a:rPr lang="en-US" sz="3200" dirty="0"/>
            </a:br>
            <a:endParaRPr lang="en-US" sz="3200" dirty="0"/>
          </a:p>
          <a:p>
            <a:pPr marL="0" marR="0" lvl="0" indent="0" algn="l" defTabSz="914400" rtl="0" eaLnBrk="1" fontAlgn="auto" latinLnBrk="0" hangingPunct="1">
              <a:lnSpc>
                <a:spcPct val="117999"/>
              </a:lnSpc>
              <a:spcBef>
                <a:spcPts val="0"/>
              </a:spcBef>
              <a:spcAft>
                <a:spcPts val="0"/>
              </a:spcAft>
              <a:buClr>
                <a:srgbClr val="000000"/>
              </a:buClr>
              <a:buSzPts val="1400"/>
              <a:buFont typeface="Arial"/>
              <a:buNone/>
              <a:tabLst/>
              <a:defRPr/>
            </a:pPr>
            <a:endParaRPr lang="en-US" sz="2400" dirty="0">
              <a:solidFill>
                <a:srgbClr val="4A4260"/>
              </a:solidFill>
              <a:latin typeface="Montserrat"/>
              <a:ea typeface="Montserrat"/>
              <a:cs typeface="Montserrat"/>
              <a:sym typeface="Montserrat"/>
            </a:endParaRPr>
          </a:p>
          <a:p>
            <a:pPr marL="0" marR="0" lvl="0" indent="0" algn="l" defTabSz="914400" rtl="0" eaLnBrk="1" fontAlgn="auto" latinLnBrk="0" hangingPunct="1">
              <a:lnSpc>
                <a:spcPct val="117999"/>
              </a:lnSpc>
              <a:spcBef>
                <a:spcPts val="0"/>
              </a:spcBef>
              <a:spcAft>
                <a:spcPts val="0"/>
              </a:spcAft>
              <a:buClr>
                <a:srgbClr val="000000"/>
              </a:buClr>
              <a:buSzPts val="1400"/>
              <a:buFont typeface="Arial"/>
              <a:buNone/>
              <a:tabLst/>
              <a:defRPr/>
            </a:pPr>
            <a:endParaRPr lang="en-US" sz="2400" dirty="0">
              <a:solidFill>
                <a:srgbClr val="4A4260"/>
              </a:solidFill>
              <a:latin typeface="Montserrat"/>
              <a:sym typeface="Montserrat"/>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59489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775de6f22a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775de6f22a_0_7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600" dirty="0">
                <a:solidFill>
                  <a:schemeClr val="tx1"/>
                </a:solidFill>
                <a:latin typeface="+mj-lt"/>
                <a:ea typeface="Montserrat"/>
                <a:cs typeface="Montserrat"/>
                <a:sym typeface="Montserrat"/>
              </a:rPr>
              <a:t>How to </a:t>
            </a:r>
            <a:r>
              <a:rPr lang="en-US" sz="1600" b="1" dirty="0">
                <a:solidFill>
                  <a:schemeClr val="tx1"/>
                </a:solidFill>
                <a:latin typeface="+mj-lt"/>
                <a:ea typeface="Montserrat"/>
                <a:cs typeface="Montserrat"/>
                <a:sym typeface="Montserrat"/>
              </a:rPr>
              <a:t>Bookmark </a:t>
            </a:r>
            <a:r>
              <a:rPr lang="en-US" sz="1600" dirty="0">
                <a:solidFill>
                  <a:schemeClr val="tx1"/>
                </a:solidFill>
                <a:latin typeface="+mj-lt"/>
                <a:ea typeface="Montserrat"/>
                <a:cs typeface="Montserrat"/>
                <a:sym typeface="Montserrat"/>
              </a:rPr>
              <a:t>an activity:</a:t>
            </a:r>
          </a:p>
          <a:p>
            <a:pPr marL="514350" lvl="0" indent="-514350" algn="l" rtl="0">
              <a:lnSpc>
                <a:spcPct val="115000"/>
              </a:lnSpc>
              <a:spcBef>
                <a:spcPts val="0"/>
              </a:spcBef>
              <a:spcAft>
                <a:spcPts val="0"/>
              </a:spcAft>
              <a:buAutoNum type="arabicPeriod"/>
            </a:pPr>
            <a:r>
              <a:rPr lang="en-US" sz="1600" dirty="0">
                <a:solidFill>
                  <a:schemeClr val="tx1"/>
                </a:solidFill>
                <a:latin typeface="+mj-lt"/>
                <a:ea typeface="Montserrat"/>
                <a:cs typeface="Montserrat"/>
                <a:sym typeface="Montserrat"/>
              </a:rPr>
              <a:t>Locate the activity.</a:t>
            </a:r>
          </a:p>
          <a:p>
            <a:pPr marL="514350" lvl="0" indent="-514350" algn="l" rtl="0">
              <a:lnSpc>
                <a:spcPct val="115000"/>
              </a:lnSpc>
              <a:spcBef>
                <a:spcPts val="0"/>
              </a:spcBef>
              <a:spcAft>
                <a:spcPts val="0"/>
              </a:spcAft>
              <a:buAutoNum type="arabicPeriod"/>
            </a:pPr>
            <a:r>
              <a:rPr lang="en-US" sz="1600" dirty="0">
                <a:solidFill>
                  <a:schemeClr val="tx1"/>
                </a:solidFill>
                <a:latin typeface="+mj-lt"/>
                <a:ea typeface="Montserrat"/>
                <a:cs typeface="Montserrat"/>
                <a:sym typeface="Montserrat"/>
              </a:rPr>
              <a:t>On the right lower corner, tap the bookmark icon.</a:t>
            </a:r>
          </a:p>
          <a:p>
            <a:pPr lvl="0" algn="l" rtl="0">
              <a:lnSpc>
                <a:spcPct val="115000"/>
              </a:lnSpc>
              <a:spcBef>
                <a:spcPts val="0"/>
              </a:spcBef>
              <a:spcAft>
                <a:spcPts val="0"/>
              </a:spcAft>
            </a:pPr>
            <a:r>
              <a:rPr lang="en-US" sz="1600" dirty="0">
                <a:solidFill>
                  <a:schemeClr val="tx1"/>
                </a:solidFill>
                <a:latin typeface="+mj-lt"/>
                <a:ea typeface="Montserrat"/>
                <a:cs typeface="Montserrat"/>
                <a:sym typeface="Montserrat"/>
              </a:rPr>
              <a:t>To remove a bookmarked activity, simply tap the bookmark icon again.</a:t>
            </a:r>
          </a:p>
          <a:p>
            <a:pPr lvl="0" algn="l" rtl="0">
              <a:lnSpc>
                <a:spcPct val="115000"/>
              </a:lnSpc>
              <a:spcBef>
                <a:spcPts val="0"/>
              </a:spcBef>
              <a:spcAft>
                <a:spcPts val="0"/>
              </a:spcAft>
            </a:pPr>
            <a:r>
              <a:rPr lang="en-US" sz="1600" b="1" dirty="0">
                <a:solidFill>
                  <a:schemeClr val="tx1"/>
                </a:solidFill>
                <a:latin typeface="+mj-lt"/>
                <a:ea typeface="Montserrat"/>
                <a:cs typeface="Montserrat"/>
                <a:sym typeface="Montserrat"/>
              </a:rPr>
              <a:t>You can find bookmarked activities later by:</a:t>
            </a:r>
          </a:p>
          <a:p>
            <a:pPr marL="514350" lvl="0" indent="-514350" algn="l" rtl="0">
              <a:lnSpc>
                <a:spcPct val="115000"/>
              </a:lnSpc>
              <a:spcBef>
                <a:spcPts val="0"/>
              </a:spcBef>
              <a:spcAft>
                <a:spcPts val="0"/>
              </a:spcAft>
              <a:buAutoNum type="arabicPeriod"/>
            </a:pPr>
            <a:r>
              <a:rPr lang="en-US" sz="1600" dirty="0">
                <a:solidFill>
                  <a:schemeClr val="tx1"/>
                </a:solidFill>
                <a:latin typeface="+mj-lt"/>
                <a:ea typeface="Montserrat"/>
                <a:cs typeface="Montserrat"/>
                <a:sym typeface="Montserrat"/>
              </a:rPr>
              <a:t>Tapping the menu icon in the top left corner of the app.</a:t>
            </a:r>
          </a:p>
          <a:p>
            <a:pPr marL="514350" lvl="0" indent="-514350" algn="l" rtl="0">
              <a:lnSpc>
                <a:spcPct val="115000"/>
              </a:lnSpc>
              <a:spcBef>
                <a:spcPts val="0"/>
              </a:spcBef>
              <a:spcAft>
                <a:spcPts val="0"/>
              </a:spcAft>
              <a:buAutoNum type="arabicPeriod"/>
            </a:pPr>
            <a:r>
              <a:rPr lang="en-US" sz="1600" dirty="0">
                <a:solidFill>
                  <a:schemeClr val="tx1"/>
                </a:solidFill>
                <a:latin typeface="+mj-lt"/>
                <a:ea typeface="Montserrat"/>
                <a:cs typeface="Montserrat"/>
                <a:sym typeface="Montserrat"/>
              </a:rPr>
              <a:t>Tapping Content in the menu that displays on screen.</a:t>
            </a:r>
          </a:p>
          <a:p>
            <a:pPr marL="514350" lvl="0" indent="-514350" algn="l" rtl="0">
              <a:lnSpc>
                <a:spcPct val="115000"/>
              </a:lnSpc>
              <a:spcBef>
                <a:spcPts val="0"/>
              </a:spcBef>
              <a:spcAft>
                <a:spcPts val="0"/>
              </a:spcAft>
              <a:buAutoNum type="arabicPeriod"/>
            </a:pPr>
            <a:r>
              <a:rPr lang="en-US" sz="1600" dirty="0">
                <a:solidFill>
                  <a:schemeClr val="tx1"/>
                </a:solidFill>
                <a:latin typeface="+mj-lt"/>
                <a:ea typeface="Montserrat"/>
                <a:cs typeface="Montserrat"/>
                <a:sym typeface="Montserrat"/>
              </a:rPr>
              <a:t>Tapping Bookmarks in the bottom menu bar.</a:t>
            </a:r>
          </a:p>
          <a:p>
            <a:pPr marL="0" marR="0" lvl="0" indent="0" algn="l" defTabSz="914400" rtl="0" eaLnBrk="1" fontAlgn="auto" latinLnBrk="0" hangingPunct="1">
              <a:lnSpc>
                <a:spcPct val="117999"/>
              </a:lnSpc>
              <a:spcBef>
                <a:spcPts val="0"/>
              </a:spcBef>
              <a:spcAft>
                <a:spcPts val="0"/>
              </a:spcAft>
              <a:buClr>
                <a:srgbClr val="000000"/>
              </a:buClr>
              <a:buSzPts val="1400"/>
              <a:buFont typeface="Arial"/>
              <a:buNone/>
              <a:tabLst/>
              <a:defRPr/>
            </a:pPr>
            <a:r>
              <a:rPr lang="en-US" sz="1600" dirty="0">
                <a:solidFill>
                  <a:schemeClr val="tx1"/>
                </a:solidFill>
                <a:latin typeface="+mj-lt"/>
              </a:rPr>
              <a:t>Note on </a:t>
            </a:r>
            <a:r>
              <a:rPr lang="en-US" sz="1600" b="1" dirty="0">
                <a:solidFill>
                  <a:schemeClr val="tx1"/>
                </a:solidFill>
                <a:latin typeface="+mj-lt"/>
              </a:rPr>
              <a:t>Printing</a:t>
            </a:r>
            <a:r>
              <a:rPr lang="en-US" sz="1600" dirty="0">
                <a:solidFill>
                  <a:schemeClr val="tx1"/>
                </a:solidFill>
                <a:latin typeface="+mj-lt"/>
              </a:rPr>
              <a:t>: </a:t>
            </a:r>
            <a:r>
              <a:rPr lang="en-US" sz="1600" dirty="0">
                <a:solidFill>
                  <a:schemeClr val="tx1"/>
                </a:solidFill>
                <a:latin typeface="+mj-lt"/>
                <a:ea typeface="Montserrat"/>
                <a:cs typeface="Montserrat"/>
                <a:sym typeface="Montserrat"/>
              </a:rPr>
              <a:t>You will need a wireless printer available to print. Your IT department may be best to assist with setting your mobile device up to print.</a:t>
            </a:r>
            <a:endParaRPr lang="en-US" sz="1600" dirty="0">
              <a:solidFill>
                <a:schemeClr val="tx1"/>
              </a:solidFill>
              <a:latin typeface="+mj-lt"/>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2635163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7" name="Google Shape;77;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2400" dirty="0">
                <a:latin typeface="Arial"/>
                <a:ea typeface="Arial"/>
                <a:cs typeface="Arial"/>
                <a:sym typeface="Arial"/>
              </a:rPr>
              <a:t>[Ridgway asked: </a:t>
            </a:r>
            <a:r>
              <a:rPr lang="en-US" sz="2400" b="0" i="0" u="none" strike="noStrike" cap="none" dirty="0">
                <a:solidFill>
                  <a:srgbClr val="000000"/>
                </a:solidFill>
                <a:latin typeface="Montserrat"/>
                <a:ea typeface="Montserrat"/>
                <a:cs typeface="Montserrat"/>
                <a:sym typeface="Montserrat"/>
              </a:rPr>
              <a:t>How can we leverage technology for the benefit of children in afterschool programs?]</a:t>
            </a:r>
            <a:r>
              <a:rPr lang="en-US" sz="2400" b="0" i="0" u="none" strike="noStrike" cap="none" dirty="0">
                <a:solidFill>
                  <a:srgbClr val="000000"/>
                </a:solidFill>
                <a:latin typeface="Helvetica Neue"/>
                <a:ea typeface="Montserrat"/>
                <a:cs typeface="Montserrat"/>
                <a:sym typeface="Helvetica Neue"/>
              </a:rPr>
              <a:t> </a:t>
            </a:r>
            <a:r>
              <a:rPr lang="en-US" sz="2400" dirty="0">
                <a:latin typeface="Arial"/>
                <a:ea typeface="Arial"/>
                <a:cs typeface="Arial"/>
                <a:sym typeface="Arial"/>
              </a:rPr>
              <a:t>The answer was Mizzen by Mott. The app was developed and beta tested with afterschool professionals, content providers and a team of staff and consultants. Today, it is ready for you to use.</a:t>
            </a:r>
            <a:endParaRPr dirty="0"/>
          </a:p>
        </p:txBody>
      </p:sp>
    </p:spTree>
    <p:extLst>
      <p:ext uri="{BB962C8B-B14F-4D97-AF65-F5344CB8AC3E}">
        <p14:creationId xmlns:p14="http://schemas.microsoft.com/office/powerpoint/2010/main" val="32406509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775de6f22a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775de6f22a_0_7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17999"/>
              </a:lnSpc>
              <a:spcBef>
                <a:spcPts val="0"/>
              </a:spcBef>
              <a:spcAft>
                <a:spcPts val="0"/>
              </a:spcAft>
              <a:buClr>
                <a:srgbClr val="000000"/>
              </a:buClr>
              <a:buSzPts val="1400"/>
              <a:buFont typeface="Arial"/>
              <a:buNone/>
              <a:tabLst/>
              <a:defRPr/>
            </a:pPr>
            <a:r>
              <a:rPr lang="en-US" sz="1500" b="1" dirty="0">
                <a:solidFill>
                  <a:srgbClr val="4A4260"/>
                </a:solidFill>
                <a:latin typeface="+mj-lt"/>
                <a:ea typeface="Montserrat"/>
                <a:cs typeface="Montserrat"/>
                <a:sym typeface="Montserrat"/>
              </a:rPr>
              <a:t>Scheduling: </a:t>
            </a:r>
            <a:r>
              <a:rPr lang="en-US" sz="1500" dirty="0">
                <a:solidFill>
                  <a:srgbClr val="4A4260"/>
                </a:solidFill>
                <a:latin typeface="+mj-lt"/>
                <a:ea typeface="Montserrat"/>
                <a:cs typeface="Montserrat"/>
                <a:sym typeface="Montserrat"/>
              </a:rPr>
              <a:t>You’ll need to </a:t>
            </a:r>
            <a:r>
              <a:rPr lang="en-US" sz="1500" u="sng" dirty="0">
                <a:solidFill>
                  <a:srgbClr val="4A4260"/>
                </a:solidFill>
                <a:latin typeface="+mj-lt"/>
                <a:ea typeface="Montserrat"/>
                <a:cs typeface="Montserrat"/>
                <a:sym typeface="Montserrat"/>
              </a:rPr>
              <a:t>create groups for your kids</a:t>
            </a:r>
            <a:r>
              <a:rPr lang="en-US" sz="1500" dirty="0">
                <a:solidFill>
                  <a:srgbClr val="4A4260"/>
                </a:solidFill>
                <a:latin typeface="+mj-lt"/>
                <a:ea typeface="Montserrat"/>
                <a:cs typeface="Montserrat"/>
                <a:sym typeface="Montserrat"/>
              </a:rPr>
              <a:t> first, start there. After you have groups set up you can add an activity to a group by tapping the calendar icon in the lower right corner while viewing an activity. Once you’ve saved the scheduled activity you can view the calendar for the group to see your schedule for any particular group. </a:t>
            </a:r>
          </a:p>
          <a:p>
            <a:pPr marL="0" marR="0" lvl="0" indent="0" algn="l" defTabSz="914400" rtl="0" eaLnBrk="1" fontAlgn="auto" latinLnBrk="0" hangingPunct="1">
              <a:lnSpc>
                <a:spcPct val="117999"/>
              </a:lnSpc>
              <a:spcBef>
                <a:spcPts val="0"/>
              </a:spcBef>
              <a:spcAft>
                <a:spcPts val="0"/>
              </a:spcAft>
              <a:buClr>
                <a:srgbClr val="000000"/>
              </a:buClr>
              <a:buSzPts val="1400"/>
              <a:buFont typeface="Arial"/>
              <a:buNone/>
              <a:tabLst/>
              <a:defRPr/>
            </a:pPr>
            <a:r>
              <a:rPr lang="en-US" sz="1500" b="0" i="0" u="none" strike="noStrike" cap="none" dirty="0">
                <a:solidFill>
                  <a:srgbClr val="000000"/>
                </a:solidFill>
                <a:effectLst/>
                <a:latin typeface="+mj-lt"/>
                <a:ea typeface="Helvetica Neue"/>
                <a:cs typeface="Helvetica Neue"/>
                <a:sym typeface="Helvetica Neue"/>
              </a:rPr>
              <a:t>[Resource: </a:t>
            </a:r>
            <a:r>
              <a:rPr lang="en-US" sz="1500" b="0" i="0" u="none" strike="noStrike" cap="none" dirty="0">
                <a:solidFill>
                  <a:srgbClr val="000000"/>
                </a:solidFill>
                <a:effectLst/>
                <a:latin typeface="+mj-lt"/>
                <a:ea typeface="Helvetica Neue"/>
                <a:cs typeface="Helvetica Neue"/>
                <a:sym typeface="Helvetica Neue"/>
                <a:hlinkClick r:id="rId3"/>
              </a:rPr>
              <a:t>https://www.mizzen.org/knowledge/schedule-activities-with-the-calendar</a:t>
            </a:r>
            <a:r>
              <a:rPr lang="en-US" sz="1500" b="0" i="0" u="none" strike="noStrike" cap="none" dirty="0">
                <a:solidFill>
                  <a:srgbClr val="000000"/>
                </a:solidFill>
                <a:effectLst/>
                <a:latin typeface="+mj-lt"/>
                <a:ea typeface="Helvetica Neue"/>
                <a:cs typeface="Helvetica Neue"/>
                <a:sym typeface="Helvetica Neue"/>
              </a:rPr>
              <a:t>]</a:t>
            </a:r>
          </a:p>
          <a:p>
            <a:pPr marL="0" marR="0" lvl="0" indent="0" algn="l" defTabSz="914400" rtl="0" eaLnBrk="1" fontAlgn="auto" latinLnBrk="0" hangingPunct="1">
              <a:lnSpc>
                <a:spcPct val="117999"/>
              </a:lnSpc>
              <a:spcBef>
                <a:spcPts val="0"/>
              </a:spcBef>
              <a:spcAft>
                <a:spcPts val="0"/>
              </a:spcAft>
              <a:buClr>
                <a:srgbClr val="000000"/>
              </a:buClr>
              <a:buSzPts val="1400"/>
              <a:buFont typeface="Arial"/>
              <a:buNone/>
              <a:tabLst/>
              <a:defRPr/>
            </a:pPr>
            <a:endParaRPr lang="en-US" sz="1500" b="0" i="0" u="none" strike="noStrike" cap="none" dirty="0">
              <a:solidFill>
                <a:srgbClr val="000000"/>
              </a:solidFill>
              <a:effectLst/>
              <a:latin typeface="+mj-lt"/>
              <a:ea typeface="Montserrat"/>
              <a:cs typeface="Montserrat"/>
              <a:sym typeface="Helvetica Neue"/>
            </a:endParaRPr>
          </a:p>
          <a:p>
            <a:pPr marL="0" marR="0" lvl="0" indent="0" algn="l" defTabSz="914400" rtl="0" eaLnBrk="1" fontAlgn="auto" latinLnBrk="0" hangingPunct="1">
              <a:lnSpc>
                <a:spcPct val="117999"/>
              </a:lnSpc>
              <a:spcBef>
                <a:spcPts val="0"/>
              </a:spcBef>
              <a:spcAft>
                <a:spcPts val="0"/>
              </a:spcAft>
              <a:buClr>
                <a:srgbClr val="000000"/>
              </a:buClr>
              <a:buSzPts val="1400"/>
              <a:buFont typeface="Arial"/>
              <a:buNone/>
              <a:tabLst/>
              <a:defRPr/>
            </a:pPr>
            <a:r>
              <a:rPr lang="en-US" sz="1500" b="1" dirty="0">
                <a:solidFill>
                  <a:srgbClr val="4A4260"/>
                </a:solidFill>
                <a:latin typeface="+mj-lt"/>
                <a:ea typeface="Montserrat"/>
                <a:cs typeface="Montserrat"/>
                <a:sym typeface="Montserrat"/>
              </a:rPr>
              <a:t>You can also Schedule for others: </a:t>
            </a:r>
            <a:r>
              <a:rPr lang="en-US" sz="1500" dirty="0">
                <a:solidFill>
                  <a:srgbClr val="4A4260"/>
                </a:solidFill>
                <a:latin typeface="+mj-lt"/>
                <a:ea typeface="Montserrat"/>
                <a:cs typeface="Montserrat"/>
                <a:sym typeface="Montserrat"/>
              </a:rPr>
              <a:t>Some afterschool Program Directors may handle scheduling of content for all teachers. You do not need to be a member of a group to schedule content for that group. Simply choose the group to schedule an activity for and any teachers for that group will see the scheduled content.</a:t>
            </a:r>
            <a:endParaRPr lang="en-US" sz="1500" dirty="0">
              <a:latin typeface="+mj-lt"/>
            </a:endParaRPr>
          </a:p>
          <a:p>
            <a:pPr marL="0" marR="0" lvl="0" indent="0" algn="l" defTabSz="914400" rtl="0" eaLnBrk="1" fontAlgn="auto" latinLnBrk="0" hangingPunct="1">
              <a:lnSpc>
                <a:spcPct val="117999"/>
              </a:lnSpc>
              <a:spcBef>
                <a:spcPts val="0"/>
              </a:spcBef>
              <a:spcAft>
                <a:spcPts val="0"/>
              </a:spcAft>
              <a:buClr>
                <a:srgbClr val="000000"/>
              </a:buClr>
              <a:buSzPts val="1400"/>
              <a:buFont typeface="Arial"/>
              <a:buNone/>
              <a:tabLst/>
              <a:defRPr/>
            </a:pPr>
            <a:endParaRPr lang="en-US" sz="2400" dirty="0">
              <a:solidFill>
                <a:srgbClr val="4A4260"/>
              </a:solidFill>
              <a:latin typeface="Montserrat"/>
              <a:ea typeface="Montserrat"/>
              <a:cs typeface="Montserrat"/>
              <a:sym typeface="Montserrat"/>
            </a:endParaRPr>
          </a:p>
          <a:p>
            <a:pPr marL="0" marR="0" lvl="0" indent="0" algn="l" defTabSz="914400" rtl="0" eaLnBrk="1" fontAlgn="auto" latinLnBrk="0" hangingPunct="1">
              <a:lnSpc>
                <a:spcPct val="117999"/>
              </a:lnSpc>
              <a:spcBef>
                <a:spcPts val="0"/>
              </a:spcBef>
              <a:spcAft>
                <a:spcPts val="0"/>
              </a:spcAft>
              <a:buClr>
                <a:srgbClr val="000000"/>
              </a:buClr>
              <a:buSzPts val="1400"/>
              <a:buFont typeface="Arial"/>
              <a:buNone/>
              <a:tabLst/>
              <a:defRPr/>
            </a:pPr>
            <a:endParaRPr lang="en-US" sz="2400" dirty="0">
              <a:solidFill>
                <a:srgbClr val="4A4260"/>
              </a:solidFill>
              <a:latin typeface="Montserrat"/>
              <a:ea typeface="Montserrat"/>
              <a:cs typeface="Montserrat"/>
              <a:sym typeface="Montserrat"/>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25701943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775de6f22a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775de6f22a_0_7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125305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775de6f22a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775de6f22a_0_1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2000" dirty="0">
                <a:latin typeface="+mj-lt"/>
              </a:rPr>
              <a:t>If you haven’t already, take a moment to download the app. </a:t>
            </a:r>
          </a:p>
          <a:p>
            <a:pPr marL="0" lvl="0" indent="0" algn="l" rtl="0">
              <a:spcBef>
                <a:spcPts val="0"/>
              </a:spcBef>
              <a:spcAft>
                <a:spcPts val="0"/>
              </a:spcAft>
              <a:buNone/>
            </a:pPr>
            <a:endParaRPr lang="en-US" sz="2000" dirty="0">
              <a:latin typeface="+mj-lt"/>
            </a:endParaRPr>
          </a:p>
          <a:p>
            <a:pPr marL="0" lvl="0" indent="0" algn="l" rtl="0">
              <a:spcBef>
                <a:spcPts val="0"/>
              </a:spcBef>
              <a:spcAft>
                <a:spcPts val="0"/>
              </a:spcAft>
              <a:buNone/>
            </a:pPr>
            <a:r>
              <a:rPr lang="en-US" sz="2000" dirty="0">
                <a:latin typeface="+mj-lt"/>
              </a:rPr>
              <a:t>We would love to hear how it is going! </a:t>
            </a:r>
            <a:endParaRPr lang="en-US" dirty="0">
              <a:latin typeface="+mj-lt"/>
            </a:endParaRPr>
          </a:p>
        </p:txBody>
      </p:sp>
    </p:spTree>
    <p:extLst>
      <p:ext uri="{BB962C8B-B14F-4D97-AF65-F5344CB8AC3E}">
        <p14:creationId xmlns:p14="http://schemas.microsoft.com/office/powerpoint/2010/main" val="392074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775de6f22a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775de6f22a_0_1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1. High quality content,</a:t>
            </a:r>
            <a:r>
              <a:rPr lang="en-US" baseline="0" dirty="0" smtClean="0"/>
              <a:t> 2. operational efficiency, 3. professional growth.</a:t>
            </a:r>
            <a:endParaRPr dirty="0"/>
          </a:p>
        </p:txBody>
      </p:sp>
    </p:spTree>
    <p:extLst>
      <p:ext uri="{BB962C8B-B14F-4D97-AF65-F5344CB8AC3E}">
        <p14:creationId xmlns:p14="http://schemas.microsoft.com/office/powerpoint/2010/main" val="2322173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775de6f22a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775de6f22a_0_1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 app team pivoted to provide activities, modules and playlists to help afterschool providers support students – wherever they are.</a:t>
            </a:r>
            <a:endParaRPr dirty="0"/>
          </a:p>
        </p:txBody>
      </p:sp>
    </p:spTree>
    <p:extLst>
      <p:ext uri="{BB962C8B-B14F-4D97-AF65-F5344CB8AC3E}">
        <p14:creationId xmlns:p14="http://schemas.microsoft.com/office/powerpoint/2010/main" val="2562223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775de6f22a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775de6f22a_0_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17999"/>
              </a:lnSpc>
              <a:spcBef>
                <a:spcPts val="0"/>
              </a:spcBef>
              <a:spcAft>
                <a:spcPts val="0"/>
              </a:spcAft>
              <a:buClr>
                <a:srgbClr val="000000"/>
              </a:buClr>
              <a:buSzPts val="1400"/>
              <a:buFont typeface="Arial"/>
              <a:buNone/>
              <a:tabLst/>
              <a:defRPr/>
            </a:pPr>
            <a:r>
              <a:rPr lang="en-US" dirty="0" smtClean="0"/>
              <a:t>Not for kids to be behind a screen—to</a:t>
            </a:r>
            <a:r>
              <a:rPr lang="en-US" baseline="0" dirty="0" smtClean="0"/>
              <a:t> help empower the adults in OST Programs that work with them. </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151625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0" name="Google Shape;100;p1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r>
              <a:rPr lang="en-US" sz="2200" dirty="0">
                <a:latin typeface="Helvetica Neue"/>
                <a:ea typeface="Helvetica Neue"/>
                <a:cs typeface="Helvetica Neue"/>
                <a:sym typeface="Helvetica Neue"/>
              </a:rPr>
              <a:t>This app is designed </a:t>
            </a:r>
            <a:r>
              <a:rPr lang="en-US" sz="2200" b="0" dirty="0">
                <a:latin typeface="Helvetica Neue"/>
                <a:ea typeface="Helvetica Neue"/>
                <a:cs typeface="Helvetica Neue"/>
                <a:sym typeface="Helvetica Neue"/>
              </a:rPr>
              <a:t>for afterschool professionals including </a:t>
            </a:r>
            <a:r>
              <a:rPr lang="en-US" sz="2200" b="0" dirty="0">
                <a:latin typeface="Helvetica Neue"/>
                <a:sym typeface="Helvetica Neue"/>
              </a:rPr>
              <a:t>frontline staff, site directors and program directors. So, let’s talk about what Mizzen by Mott offers.</a:t>
            </a:r>
            <a:endParaRPr b="0" dirty="0"/>
          </a:p>
        </p:txBody>
      </p:sp>
    </p:spTree>
    <p:extLst>
      <p:ext uri="{BB962C8B-B14F-4D97-AF65-F5344CB8AC3E}">
        <p14:creationId xmlns:p14="http://schemas.microsoft.com/office/powerpoint/2010/main" val="1402571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775de6f22a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775de6f22a_0_6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17999"/>
              </a:lnSpc>
              <a:spcBef>
                <a:spcPts val="0"/>
              </a:spcBef>
              <a:spcAft>
                <a:spcPts val="0"/>
              </a:spcAft>
              <a:buClr>
                <a:srgbClr val="000000"/>
              </a:buClr>
              <a:buSzPts val="1400"/>
              <a:buFont typeface="Arial"/>
              <a:buNone/>
              <a:tabLst/>
              <a:defRPr/>
            </a:pPr>
            <a:r>
              <a:rPr lang="en-US" sz="2200" b="0" i="0" u="none" strike="noStrike" cap="none" dirty="0">
                <a:solidFill>
                  <a:srgbClr val="000000"/>
                </a:solidFill>
                <a:effectLst/>
                <a:latin typeface="Helvetica Neue"/>
                <a:ea typeface="Helvetica Neue"/>
                <a:cs typeface="Helvetica Neue"/>
                <a:sym typeface="Helvetica Neue"/>
              </a:rPr>
              <a:t>Also: fun and engaging activities in visual arts; storytelling; health and wellness for families at home; SEL; music; physical exercise; and yoga and mindfulness.</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131856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775de6f22a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775de6f22a_0_7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r>
              <a:rPr lang="en-US" dirty="0"/>
              <a:t>More examples: Intro to Entrepreneurship from </a:t>
            </a:r>
            <a:r>
              <a:rPr lang="en-US" dirty="0" err="1"/>
              <a:t>VentureLab</a:t>
            </a:r>
            <a:r>
              <a:rPr lang="en-US" dirty="0"/>
              <a:t> and Virtual Backpacks from Beyond School Bells (Nebraska’s Afterschool and Summer Learning Network).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508896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775de6f22a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775de6f22a_0_6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Professional development</a:t>
            </a:r>
            <a:endParaRPr dirty="0"/>
          </a:p>
        </p:txBody>
      </p:sp>
    </p:spTree>
    <p:extLst>
      <p:ext uri="{BB962C8B-B14F-4D97-AF65-F5344CB8AC3E}">
        <p14:creationId xmlns:p14="http://schemas.microsoft.com/office/powerpoint/2010/main" val="3085428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tx">
  <p:cSld name="TITLE_AND_BODY">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11959031" y="13081000"/>
            <a:ext cx="453238" cy="461059"/>
          </a:xfrm>
          <a:prstGeom prst="rect">
            <a:avLst/>
          </a:prstGeom>
          <a:noFill/>
          <a:ln>
            <a:noFill/>
          </a:ln>
        </p:spPr>
        <p:txBody>
          <a:bodyPr spcFirstLastPara="1" wrap="square" lIns="50800" tIns="50800" rIns="50800" bIns="50800" anchor="t" anchorCtr="0">
            <a:noAutofit/>
          </a:bodyPr>
          <a:lstStyle>
            <a:lvl1pPr marL="0" lvl="0"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1pPr>
            <a:lvl2pPr marL="0" lvl="1"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2pPr>
            <a:lvl3pPr marL="0" lvl="2"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3pPr>
            <a:lvl4pPr marL="0" lvl="3"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4pPr>
            <a:lvl5pPr marL="0" lvl="4"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5pPr>
            <a:lvl6pPr marL="0" lvl="5"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6pPr>
            <a:lvl7pPr marL="0" lvl="6"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7pPr>
            <a:lvl8pPr marL="0" lvl="7"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8pPr>
            <a:lvl9pPr marL="0" lvl="8"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Bullets &amp; Photo">
  <p:cSld name="Title, Bullets &amp; Photo">
    <p:spTree>
      <p:nvGrpSpPr>
        <p:cNvPr id="1" name="Shape 41"/>
        <p:cNvGrpSpPr/>
        <p:nvPr/>
      </p:nvGrpSpPr>
      <p:grpSpPr>
        <a:xfrm>
          <a:off x="0" y="0"/>
          <a:ext cx="0" cy="0"/>
          <a:chOff x="0" y="0"/>
          <a:chExt cx="0" cy="0"/>
        </a:xfrm>
      </p:grpSpPr>
      <p:sp>
        <p:nvSpPr>
          <p:cNvPr id="42" name="Google Shape;42;p11"/>
          <p:cNvSpPr>
            <a:spLocks noGrp="1"/>
          </p:cNvSpPr>
          <p:nvPr>
            <p:ph type="pic" idx="2"/>
          </p:nvPr>
        </p:nvSpPr>
        <p:spPr>
          <a:xfrm>
            <a:off x="10960100" y="3149600"/>
            <a:ext cx="13944600" cy="92964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9pPr>
          </a:lstStyle>
          <a:p>
            <a:endParaRPr dirty="0"/>
          </a:p>
        </p:txBody>
      </p:sp>
      <p:sp>
        <p:nvSpPr>
          <p:cNvPr id="43" name="Google Shape;43;p11"/>
          <p:cNvSpPr txBox="1">
            <a:spLocks noGrp="1"/>
          </p:cNvSpPr>
          <p:nvPr>
            <p:ph type="title"/>
          </p:nvPr>
        </p:nvSpPr>
        <p:spPr>
          <a:xfrm>
            <a:off x="1689100" y="355600"/>
            <a:ext cx="21005799" cy="2286000"/>
          </a:xfrm>
          <a:prstGeom prst="rect">
            <a:avLst/>
          </a:prstGeom>
          <a:noFill/>
          <a:ln>
            <a:noFill/>
          </a:ln>
        </p:spPr>
        <p:txBody>
          <a:bodyPr spcFirstLastPara="1" wrap="square" lIns="50800" tIns="50800" rIns="50800" bIns="50800" anchor="ctr" anchorCtr="0">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44" name="Google Shape;44;p11"/>
          <p:cNvSpPr txBox="1">
            <a:spLocks noGrp="1"/>
          </p:cNvSpPr>
          <p:nvPr>
            <p:ph type="body" idx="1"/>
          </p:nvPr>
        </p:nvSpPr>
        <p:spPr>
          <a:xfrm>
            <a:off x="1689100" y="3149600"/>
            <a:ext cx="10223500" cy="9296400"/>
          </a:xfrm>
          <a:prstGeom prst="rect">
            <a:avLst/>
          </a:prstGeom>
          <a:noFill/>
          <a:ln>
            <a:noFill/>
          </a:ln>
        </p:spPr>
        <p:txBody>
          <a:bodyPr spcFirstLastPara="1" wrap="square" lIns="50800" tIns="50800" rIns="50800" bIns="50800" anchor="ctr" anchorCtr="0">
            <a:noAutofit/>
          </a:bodyPr>
          <a:lstStyle>
            <a:lvl1pPr marL="457200" lvl="0" indent="-530225" algn="l">
              <a:lnSpc>
                <a:spcPct val="100000"/>
              </a:lnSpc>
              <a:spcBef>
                <a:spcPts val="4500"/>
              </a:spcBef>
              <a:spcAft>
                <a:spcPts val="0"/>
              </a:spcAft>
              <a:buClr>
                <a:srgbClr val="000000"/>
              </a:buClr>
              <a:buSzPts val="4750"/>
              <a:buFont typeface="Helvetica Neue"/>
              <a:buChar char="•"/>
              <a:defRPr sz="3800"/>
            </a:lvl1pPr>
            <a:lvl2pPr marL="914400" lvl="1" indent="-530225" algn="l">
              <a:lnSpc>
                <a:spcPct val="100000"/>
              </a:lnSpc>
              <a:spcBef>
                <a:spcPts val="4500"/>
              </a:spcBef>
              <a:spcAft>
                <a:spcPts val="0"/>
              </a:spcAft>
              <a:buClr>
                <a:srgbClr val="000000"/>
              </a:buClr>
              <a:buSzPts val="4750"/>
              <a:buFont typeface="Helvetica Neue"/>
              <a:buChar char="•"/>
              <a:defRPr sz="3800"/>
            </a:lvl2pPr>
            <a:lvl3pPr marL="1371600" lvl="2" indent="-530225" algn="l">
              <a:lnSpc>
                <a:spcPct val="100000"/>
              </a:lnSpc>
              <a:spcBef>
                <a:spcPts val="4500"/>
              </a:spcBef>
              <a:spcAft>
                <a:spcPts val="0"/>
              </a:spcAft>
              <a:buClr>
                <a:srgbClr val="000000"/>
              </a:buClr>
              <a:buSzPts val="4750"/>
              <a:buFont typeface="Helvetica Neue"/>
              <a:buChar char="•"/>
              <a:defRPr sz="3800"/>
            </a:lvl3pPr>
            <a:lvl4pPr marL="1828800" lvl="3" indent="-530225" algn="l">
              <a:lnSpc>
                <a:spcPct val="100000"/>
              </a:lnSpc>
              <a:spcBef>
                <a:spcPts val="4500"/>
              </a:spcBef>
              <a:spcAft>
                <a:spcPts val="0"/>
              </a:spcAft>
              <a:buClr>
                <a:srgbClr val="000000"/>
              </a:buClr>
              <a:buSzPts val="4750"/>
              <a:buFont typeface="Helvetica Neue"/>
              <a:buChar char="•"/>
              <a:defRPr sz="3800"/>
            </a:lvl4pPr>
            <a:lvl5pPr marL="2286000" lvl="4" indent="-530225" algn="l">
              <a:lnSpc>
                <a:spcPct val="100000"/>
              </a:lnSpc>
              <a:spcBef>
                <a:spcPts val="4500"/>
              </a:spcBef>
              <a:spcAft>
                <a:spcPts val="0"/>
              </a:spcAft>
              <a:buClr>
                <a:srgbClr val="000000"/>
              </a:buClr>
              <a:buSzPts val="4750"/>
              <a:buFont typeface="Helvetica Neue"/>
              <a:buChar char="•"/>
              <a:defRPr sz="3800"/>
            </a:lvl5pPr>
            <a:lvl6pPr marL="2743200" lvl="5" indent="-371475" algn="l">
              <a:lnSpc>
                <a:spcPct val="100000"/>
              </a:lnSpc>
              <a:spcBef>
                <a:spcPts val="5900"/>
              </a:spcBef>
              <a:spcAft>
                <a:spcPts val="0"/>
              </a:spcAft>
              <a:buClr>
                <a:srgbClr val="000000"/>
              </a:buClr>
              <a:buSzPts val="2250"/>
              <a:buChar char="•"/>
              <a:defRPr/>
            </a:lvl6pPr>
            <a:lvl7pPr marL="3200400" lvl="6" indent="-371475" algn="l">
              <a:lnSpc>
                <a:spcPct val="100000"/>
              </a:lnSpc>
              <a:spcBef>
                <a:spcPts val="5900"/>
              </a:spcBef>
              <a:spcAft>
                <a:spcPts val="0"/>
              </a:spcAft>
              <a:buClr>
                <a:srgbClr val="000000"/>
              </a:buClr>
              <a:buSzPts val="2250"/>
              <a:buChar char="•"/>
              <a:defRPr/>
            </a:lvl7pPr>
            <a:lvl8pPr marL="3657600" lvl="7" indent="-371475" algn="l">
              <a:lnSpc>
                <a:spcPct val="100000"/>
              </a:lnSpc>
              <a:spcBef>
                <a:spcPts val="5900"/>
              </a:spcBef>
              <a:spcAft>
                <a:spcPts val="0"/>
              </a:spcAft>
              <a:buClr>
                <a:srgbClr val="000000"/>
              </a:buClr>
              <a:buSzPts val="2250"/>
              <a:buChar char="•"/>
              <a:defRPr/>
            </a:lvl8pPr>
            <a:lvl9pPr marL="4114800" lvl="8" indent="-371475" algn="l">
              <a:lnSpc>
                <a:spcPct val="100000"/>
              </a:lnSpc>
              <a:spcBef>
                <a:spcPts val="5900"/>
              </a:spcBef>
              <a:spcAft>
                <a:spcPts val="0"/>
              </a:spcAft>
              <a:buClr>
                <a:srgbClr val="000000"/>
              </a:buClr>
              <a:buSzPts val="2250"/>
              <a:buChar char="•"/>
              <a:defRPr/>
            </a:lvl9pPr>
          </a:lstStyle>
          <a:p>
            <a:endParaRPr/>
          </a:p>
        </p:txBody>
      </p:sp>
      <p:sp>
        <p:nvSpPr>
          <p:cNvPr id="45" name="Google Shape;45;p11"/>
          <p:cNvSpPr txBox="1">
            <a:spLocks noGrp="1"/>
          </p:cNvSpPr>
          <p:nvPr>
            <p:ph type="sldNum" idx="12"/>
          </p:nvPr>
        </p:nvSpPr>
        <p:spPr>
          <a:xfrm>
            <a:off x="11959031" y="13081000"/>
            <a:ext cx="453238" cy="461059"/>
          </a:xfrm>
          <a:prstGeom prst="rect">
            <a:avLst/>
          </a:prstGeom>
          <a:noFill/>
          <a:ln>
            <a:noFill/>
          </a:ln>
        </p:spPr>
        <p:txBody>
          <a:bodyPr spcFirstLastPara="1" wrap="square" lIns="50800" tIns="50800" rIns="50800" bIns="50800" anchor="t" anchorCtr="0">
            <a:noAutofit/>
          </a:bodyPr>
          <a:lstStyle>
            <a:lvl1pPr marL="0" lvl="0"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1pPr>
            <a:lvl2pPr marL="0" lvl="1"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2pPr>
            <a:lvl3pPr marL="0" lvl="2"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3pPr>
            <a:lvl4pPr marL="0" lvl="3"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4pPr>
            <a:lvl5pPr marL="0" lvl="4"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5pPr>
            <a:lvl6pPr marL="0" lvl="5"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6pPr>
            <a:lvl7pPr marL="0" lvl="6"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7pPr>
            <a:lvl8pPr marL="0" lvl="7"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8pPr>
            <a:lvl9pPr marL="0" lvl="8"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46"/>
        <p:cNvGrpSpPr/>
        <p:nvPr/>
      </p:nvGrpSpPr>
      <p:grpSpPr>
        <a:xfrm>
          <a:off x="0" y="0"/>
          <a:ext cx="0" cy="0"/>
          <a:chOff x="0" y="0"/>
          <a:chExt cx="0" cy="0"/>
        </a:xfrm>
      </p:grpSpPr>
      <p:sp>
        <p:nvSpPr>
          <p:cNvPr id="47" name="Google Shape;47;p12"/>
          <p:cNvSpPr txBox="1">
            <a:spLocks noGrp="1"/>
          </p:cNvSpPr>
          <p:nvPr>
            <p:ph type="body" idx="1"/>
          </p:nvPr>
        </p:nvSpPr>
        <p:spPr>
          <a:xfrm>
            <a:off x="1689100" y="1778000"/>
            <a:ext cx="21005799" cy="10160000"/>
          </a:xfrm>
          <a:prstGeom prst="rect">
            <a:avLst/>
          </a:prstGeom>
          <a:noFill/>
          <a:ln>
            <a:noFill/>
          </a:ln>
        </p:spPr>
        <p:txBody>
          <a:bodyPr spcFirstLastPara="1" wrap="square" lIns="50800" tIns="50800" rIns="50800" bIns="50800" anchor="ctr" anchorCtr="0">
            <a:noAutofit/>
          </a:bodyPr>
          <a:lstStyle>
            <a:lvl1pPr marL="457200" lvl="0" indent="-609600" algn="l">
              <a:lnSpc>
                <a:spcPct val="100000"/>
              </a:lnSpc>
              <a:spcBef>
                <a:spcPts val="5900"/>
              </a:spcBef>
              <a:spcAft>
                <a:spcPts val="0"/>
              </a:spcAft>
              <a:buClr>
                <a:srgbClr val="000000"/>
              </a:buClr>
              <a:buSzPts val="6000"/>
              <a:buFont typeface="Helvetica Neue"/>
              <a:buChar char="•"/>
              <a:defRPr sz="4800"/>
            </a:lvl1pPr>
            <a:lvl2pPr marL="914400" lvl="1" indent="-609600" algn="l">
              <a:lnSpc>
                <a:spcPct val="100000"/>
              </a:lnSpc>
              <a:spcBef>
                <a:spcPts val="5900"/>
              </a:spcBef>
              <a:spcAft>
                <a:spcPts val="0"/>
              </a:spcAft>
              <a:buClr>
                <a:srgbClr val="000000"/>
              </a:buClr>
              <a:buSzPts val="6000"/>
              <a:buFont typeface="Helvetica Neue"/>
              <a:buChar char="•"/>
              <a:defRPr sz="4800"/>
            </a:lvl2pPr>
            <a:lvl3pPr marL="1371600" lvl="2" indent="-609600" algn="l">
              <a:lnSpc>
                <a:spcPct val="100000"/>
              </a:lnSpc>
              <a:spcBef>
                <a:spcPts val="5900"/>
              </a:spcBef>
              <a:spcAft>
                <a:spcPts val="0"/>
              </a:spcAft>
              <a:buClr>
                <a:srgbClr val="000000"/>
              </a:buClr>
              <a:buSzPts val="6000"/>
              <a:buFont typeface="Helvetica Neue"/>
              <a:buChar char="•"/>
              <a:defRPr sz="4800"/>
            </a:lvl3pPr>
            <a:lvl4pPr marL="1828800" lvl="3" indent="-609600" algn="l">
              <a:lnSpc>
                <a:spcPct val="100000"/>
              </a:lnSpc>
              <a:spcBef>
                <a:spcPts val="5900"/>
              </a:spcBef>
              <a:spcAft>
                <a:spcPts val="0"/>
              </a:spcAft>
              <a:buClr>
                <a:srgbClr val="000000"/>
              </a:buClr>
              <a:buSzPts val="6000"/>
              <a:buFont typeface="Helvetica Neue"/>
              <a:buChar char="•"/>
              <a:defRPr sz="4800"/>
            </a:lvl4pPr>
            <a:lvl5pPr marL="2286000" lvl="4" indent="-609600" algn="l">
              <a:lnSpc>
                <a:spcPct val="100000"/>
              </a:lnSpc>
              <a:spcBef>
                <a:spcPts val="5900"/>
              </a:spcBef>
              <a:spcAft>
                <a:spcPts val="0"/>
              </a:spcAft>
              <a:buClr>
                <a:srgbClr val="000000"/>
              </a:buClr>
              <a:buSzPts val="6000"/>
              <a:buFont typeface="Helvetica Neue"/>
              <a:buChar char="•"/>
              <a:defRPr sz="4800"/>
            </a:lvl5pPr>
            <a:lvl6pPr marL="2743200" lvl="5" indent="-371475" algn="l">
              <a:lnSpc>
                <a:spcPct val="100000"/>
              </a:lnSpc>
              <a:spcBef>
                <a:spcPts val="5900"/>
              </a:spcBef>
              <a:spcAft>
                <a:spcPts val="0"/>
              </a:spcAft>
              <a:buClr>
                <a:srgbClr val="000000"/>
              </a:buClr>
              <a:buSzPts val="2250"/>
              <a:buChar char="•"/>
              <a:defRPr/>
            </a:lvl6pPr>
            <a:lvl7pPr marL="3200400" lvl="6" indent="-371475" algn="l">
              <a:lnSpc>
                <a:spcPct val="100000"/>
              </a:lnSpc>
              <a:spcBef>
                <a:spcPts val="5900"/>
              </a:spcBef>
              <a:spcAft>
                <a:spcPts val="0"/>
              </a:spcAft>
              <a:buClr>
                <a:srgbClr val="000000"/>
              </a:buClr>
              <a:buSzPts val="2250"/>
              <a:buChar char="•"/>
              <a:defRPr/>
            </a:lvl7pPr>
            <a:lvl8pPr marL="3657600" lvl="7" indent="-371475" algn="l">
              <a:lnSpc>
                <a:spcPct val="100000"/>
              </a:lnSpc>
              <a:spcBef>
                <a:spcPts val="5900"/>
              </a:spcBef>
              <a:spcAft>
                <a:spcPts val="0"/>
              </a:spcAft>
              <a:buClr>
                <a:srgbClr val="000000"/>
              </a:buClr>
              <a:buSzPts val="2250"/>
              <a:buChar char="•"/>
              <a:defRPr/>
            </a:lvl8pPr>
            <a:lvl9pPr marL="4114800" lvl="8" indent="-371475" algn="l">
              <a:lnSpc>
                <a:spcPct val="100000"/>
              </a:lnSpc>
              <a:spcBef>
                <a:spcPts val="5900"/>
              </a:spcBef>
              <a:spcAft>
                <a:spcPts val="0"/>
              </a:spcAft>
              <a:buClr>
                <a:srgbClr val="000000"/>
              </a:buClr>
              <a:buSzPts val="2250"/>
              <a:buChar char="•"/>
              <a:defRPr/>
            </a:lvl9pPr>
          </a:lstStyle>
          <a:p>
            <a:endParaRPr/>
          </a:p>
        </p:txBody>
      </p:sp>
      <p:sp>
        <p:nvSpPr>
          <p:cNvPr id="48" name="Google Shape;48;p12"/>
          <p:cNvSpPr txBox="1">
            <a:spLocks noGrp="1"/>
          </p:cNvSpPr>
          <p:nvPr>
            <p:ph type="sldNum" idx="12"/>
          </p:nvPr>
        </p:nvSpPr>
        <p:spPr>
          <a:xfrm>
            <a:off x="11959031" y="13081000"/>
            <a:ext cx="453238" cy="461059"/>
          </a:xfrm>
          <a:prstGeom prst="rect">
            <a:avLst/>
          </a:prstGeom>
          <a:noFill/>
          <a:ln>
            <a:noFill/>
          </a:ln>
        </p:spPr>
        <p:txBody>
          <a:bodyPr spcFirstLastPara="1" wrap="square" lIns="50800" tIns="50800" rIns="50800" bIns="50800" anchor="t" anchorCtr="0">
            <a:noAutofit/>
          </a:bodyPr>
          <a:lstStyle>
            <a:lvl1pPr marL="0" lvl="0"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1pPr>
            <a:lvl2pPr marL="0" lvl="1"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2pPr>
            <a:lvl3pPr marL="0" lvl="2"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3pPr>
            <a:lvl4pPr marL="0" lvl="3"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4pPr>
            <a:lvl5pPr marL="0" lvl="4"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5pPr>
            <a:lvl6pPr marL="0" lvl="5"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6pPr>
            <a:lvl7pPr marL="0" lvl="6"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7pPr>
            <a:lvl8pPr marL="0" lvl="7"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8pPr>
            <a:lvl9pPr marL="0" lvl="8"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hoto - 3 Up">
  <p:cSld name="Photo - 3 Up">
    <p:spTree>
      <p:nvGrpSpPr>
        <p:cNvPr id="1" name="Shape 49"/>
        <p:cNvGrpSpPr/>
        <p:nvPr/>
      </p:nvGrpSpPr>
      <p:grpSpPr>
        <a:xfrm>
          <a:off x="0" y="0"/>
          <a:ext cx="0" cy="0"/>
          <a:chOff x="0" y="0"/>
          <a:chExt cx="0" cy="0"/>
        </a:xfrm>
      </p:grpSpPr>
      <p:sp>
        <p:nvSpPr>
          <p:cNvPr id="50" name="Google Shape;50;p13"/>
          <p:cNvSpPr>
            <a:spLocks noGrp="1"/>
          </p:cNvSpPr>
          <p:nvPr>
            <p:ph type="pic" idx="2"/>
          </p:nvPr>
        </p:nvSpPr>
        <p:spPr>
          <a:xfrm>
            <a:off x="15681341" y="7035800"/>
            <a:ext cx="8396678" cy="56007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9pPr>
          </a:lstStyle>
          <a:p>
            <a:endParaRPr dirty="0"/>
          </a:p>
        </p:txBody>
      </p:sp>
      <p:sp>
        <p:nvSpPr>
          <p:cNvPr id="51" name="Google Shape;51;p13"/>
          <p:cNvSpPr>
            <a:spLocks noGrp="1"/>
          </p:cNvSpPr>
          <p:nvPr>
            <p:ph type="pic" idx="3"/>
          </p:nvPr>
        </p:nvSpPr>
        <p:spPr>
          <a:xfrm>
            <a:off x="15290800" y="1130300"/>
            <a:ext cx="8331200" cy="555413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9pPr>
          </a:lstStyle>
          <a:p>
            <a:endParaRPr dirty="0"/>
          </a:p>
        </p:txBody>
      </p:sp>
      <p:sp>
        <p:nvSpPr>
          <p:cNvPr id="52" name="Google Shape;52;p13"/>
          <p:cNvSpPr>
            <a:spLocks noGrp="1"/>
          </p:cNvSpPr>
          <p:nvPr>
            <p:ph type="pic" idx="4"/>
          </p:nvPr>
        </p:nvSpPr>
        <p:spPr>
          <a:xfrm>
            <a:off x="-304800" y="1130300"/>
            <a:ext cx="17202149" cy="11468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9pPr>
          </a:lstStyle>
          <a:p>
            <a:endParaRPr dirty="0"/>
          </a:p>
        </p:txBody>
      </p:sp>
      <p:sp>
        <p:nvSpPr>
          <p:cNvPr id="53" name="Google Shape;53;p13"/>
          <p:cNvSpPr txBox="1">
            <a:spLocks noGrp="1"/>
          </p:cNvSpPr>
          <p:nvPr>
            <p:ph type="sldNum" idx="12"/>
          </p:nvPr>
        </p:nvSpPr>
        <p:spPr>
          <a:xfrm>
            <a:off x="11959031" y="13081000"/>
            <a:ext cx="453238" cy="461059"/>
          </a:xfrm>
          <a:prstGeom prst="rect">
            <a:avLst/>
          </a:prstGeom>
          <a:noFill/>
          <a:ln>
            <a:noFill/>
          </a:ln>
        </p:spPr>
        <p:txBody>
          <a:bodyPr spcFirstLastPara="1" wrap="square" lIns="50800" tIns="50800" rIns="50800" bIns="50800" anchor="t" anchorCtr="0">
            <a:noAutofit/>
          </a:bodyPr>
          <a:lstStyle>
            <a:lvl1pPr marL="0" lvl="0"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1pPr>
            <a:lvl2pPr marL="0" lvl="1"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2pPr>
            <a:lvl3pPr marL="0" lvl="2"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3pPr>
            <a:lvl4pPr marL="0" lvl="3"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4pPr>
            <a:lvl5pPr marL="0" lvl="4"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5pPr>
            <a:lvl6pPr marL="0" lvl="5"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6pPr>
            <a:lvl7pPr marL="0" lvl="6"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7pPr>
            <a:lvl8pPr marL="0" lvl="7"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8pPr>
            <a:lvl9pPr marL="0" lvl="8"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54"/>
        <p:cNvGrpSpPr/>
        <p:nvPr/>
      </p:nvGrpSpPr>
      <p:grpSpPr>
        <a:xfrm>
          <a:off x="0" y="0"/>
          <a:ext cx="0" cy="0"/>
          <a:chOff x="0" y="0"/>
          <a:chExt cx="0" cy="0"/>
        </a:xfrm>
      </p:grpSpPr>
      <p:sp>
        <p:nvSpPr>
          <p:cNvPr id="55" name="Google Shape;55;p14"/>
          <p:cNvSpPr txBox="1">
            <a:spLocks noGrp="1"/>
          </p:cNvSpPr>
          <p:nvPr>
            <p:ph type="body" idx="1"/>
          </p:nvPr>
        </p:nvSpPr>
        <p:spPr>
          <a:xfrm>
            <a:off x="2387600" y="8953500"/>
            <a:ext cx="19621500" cy="585521"/>
          </a:xfrm>
          <a:prstGeom prst="rect">
            <a:avLst/>
          </a:prstGeom>
          <a:noFill/>
          <a:ln>
            <a:noFill/>
          </a:ln>
        </p:spPr>
        <p:txBody>
          <a:bodyPr spcFirstLastPara="1" wrap="square" lIns="50800" tIns="50800" rIns="50800" bIns="50800" anchor="t" anchorCtr="0">
            <a:noAutofit/>
          </a:bodyPr>
          <a:lstStyle>
            <a:lvl1pPr marL="457200" lvl="0" indent="-228600" algn="ctr">
              <a:lnSpc>
                <a:spcPct val="100000"/>
              </a:lnSpc>
              <a:spcBef>
                <a:spcPts val="0"/>
              </a:spcBef>
              <a:spcAft>
                <a:spcPts val="0"/>
              </a:spcAft>
              <a:buClr>
                <a:srgbClr val="000000"/>
              </a:buClr>
              <a:buSzPts val="3200"/>
              <a:buFont typeface="Helvetica Neue"/>
              <a:buNone/>
              <a:defRPr sz="3200" i="1"/>
            </a:lvl1pPr>
            <a:lvl2pPr marL="914400" lvl="1" indent="-371475" algn="l">
              <a:lnSpc>
                <a:spcPct val="100000"/>
              </a:lnSpc>
              <a:spcBef>
                <a:spcPts val="5900"/>
              </a:spcBef>
              <a:spcAft>
                <a:spcPts val="0"/>
              </a:spcAft>
              <a:buClr>
                <a:srgbClr val="000000"/>
              </a:buClr>
              <a:buSzPts val="2250"/>
              <a:buChar char="•"/>
              <a:defRPr/>
            </a:lvl2pPr>
            <a:lvl3pPr marL="1371600" lvl="2" indent="-371475" algn="l">
              <a:lnSpc>
                <a:spcPct val="100000"/>
              </a:lnSpc>
              <a:spcBef>
                <a:spcPts val="5900"/>
              </a:spcBef>
              <a:spcAft>
                <a:spcPts val="0"/>
              </a:spcAft>
              <a:buClr>
                <a:srgbClr val="000000"/>
              </a:buClr>
              <a:buSzPts val="2250"/>
              <a:buChar char="•"/>
              <a:defRPr/>
            </a:lvl3pPr>
            <a:lvl4pPr marL="1828800" lvl="3" indent="-371475" algn="l">
              <a:lnSpc>
                <a:spcPct val="100000"/>
              </a:lnSpc>
              <a:spcBef>
                <a:spcPts val="5900"/>
              </a:spcBef>
              <a:spcAft>
                <a:spcPts val="0"/>
              </a:spcAft>
              <a:buClr>
                <a:srgbClr val="000000"/>
              </a:buClr>
              <a:buSzPts val="2250"/>
              <a:buChar char="•"/>
              <a:defRPr/>
            </a:lvl4pPr>
            <a:lvl5pPr marL="2286000" lvl="4" indent="-371475" algn="l">
              <a:lnSpc>
                <a:spcPct val="100000"/>
              </a:lnSpc>
              <a:spcBef>
                <a:spcPts val="5900"/>
              </a:spcBef>
              <a:spcAft>
                <a:spcPts val="0"/>
              </a:spcAft>
              <a:buClr>
                <a:srgbClr val="000000"/>
              </a:buClr>
              <a:buSzPts val="2250"/>
              <a:buChar char="•"/>
              <a:defRPr/>
            </a:lvl5pPr>
            <a:lvl6pPr marL="2743200" lvl="5" indent="-371475" algn="l">
              <a:lnSpc>
                <a:spcPct val="100000"/>
              </a:lnSpc>
              <a:spcBef>
                <a:spcPts val="5900"/>
              </a:spcBef>
              <a:spcAft>
                <a:spcPts val="0"/>
              </a:spcAft>
              <a:buClr>
                <a:srgbClr val="000000"/>
              </a:buClr>
              <a:buSzPts val="2250"/>
              <a:buChar char="•"/>
              <a:defRPr/>
            </a:lvl6pPr>
            <a:lvl7pPr marL="3200400" lvl="6" indent="-371475" algn="l">
              <a:lnSpc>
                <a:spcPct val="100000"/>
              </a:lnSpc>
              <a:spcBef>
                <a:spcPts val="5900"/>
              </a:spcBef>
              <a:spcAft>
                <a:spcPts val="0"/>
              </a:spcAft>
              <a:buClr>
                <a:srgbClr val="000000"/>
              </a:buClr>
              <a:buSzPts val="2250"/>
              <a:buChar char="•"/>
              <a:defRPr/>
            </a:lvl7pPr>
            <a:lvl8pPr marL="3657600" lvl="7" indent="-371475" algn="l">
              <a:lnSpc>
                <a:spcPct val="100000"/>
              </a:lnSpc>
              <a:spcBef>
                <a:spcPts val="5900"/>
              </a:spcBef>
              <a:spcAft>
                <a:spcPts val="0"/>
              </a:spcAft>
              <a:buClr>
                <a:srgbClr val="000000"/>
              </a:buClr>
              <a:buSzPts val="2250"/>
              <a:buChar char="•"/>
              <a:defRPr/>
            </a:lvl8pPr>
            <a:lvl9pPr marL="4114800" lvl="8" indent="-371475" algn="l">
              <a:lnSpc>
                <a:spcPct val="100000"/>
              </a:lnSpc>
              <a:spcBef>
                <a:spcPts val="5900"/>
              </a:spcBef>
              <a:spcAft>
                <a:spcPts val="0"/>
              </a:spcAft>
              <a:buClr>
                <a:srgbClr val="000000"/>
              </a:buClr>
              <a:buSzPts val="2250"/>
              <a:buChar char="•"/>
              <a:defRPr/>
            </a:lvl9pPr>
          </a:lstStyle>
          <a:p>
            <a:endParaRPr/>
          </a:p>
        </p:txBody>
      </p:sp>
      <p:sp>
        <p:nvSpPr>
          <p:cNvPr id="56" name="Google Shape;56;p14"/>
          <p:cNvSpPr txBox="1">
            <a:spLocks noGrp="1"/>
          </p:cNvSpPr>
          <p:nvPr>
            <p:ph type="body" idx="2"/>
          </p:nvPr>
        </p:nvSpPr>
        <p:spPr>
          <a:xfrm>
            <a:off x="2387600" y="6076950"/>
            <a:ext cx="19621500" cy="825500"/>
          </a:xfrm>
          <a:prstGeom prst="rect">
            <a:avLst/>
          </a:prstGeom>
          <a:noFill/>
          <a:ln>
            <a:noFill/>
          </a:ln>
        </p:spPr>
        <p:txBody>
          <a:bodyPr spcFirstLastPara="1" wrap="square" lIns="50800" tIns="50800" rIns="50800" bIns="50800" anchor="ctr" anchorCtr="0">
            <a:noAutofit/>
          </a:bodyPr>
          <a:lstStyle>
            <a:lvl1pPr marL="457200" lvl="0" indent="-228600" algn="ctr">
              <a:lnSpc>
                <a:spcPct val="100000"/>
              </a:lnSpc>
              <a:spcBef>
                <a:spcPts val="0"/>
              </a:spcBef>
              <a:spcAft>
                <a:spcPts val="0"/>
              </a:spcAft>
              <a:buClr>
                <a:srgbClr val="000000"/>
              </a:buClr>
              <a:buSzPts val="4800"/>
              <a:buFont typeface="Helvetica Neue"/>
              <a:buNone/>
              <a:defRPr sz="4800">
                <a:latin typeface="Helvetica Neue"/>
                <a:ea typeface="Helvetica Neue"/>
                <a:cs typeface="Helvetica Neue"/>
                <a:sym typeface="Helvetica Neue"/>
              </a:defRPr>
            </a:lvl1pPr>
            <a:lvl2pPr marL="914400" lvl="1" indent="-371475" algn="l">
              <a:lnSpc>
                <a:spcPct val="100000"/>
              </a:lnSpc>
              <a:spcBef>
                <a:spcPts val="5900"/>
              </a:spcBef>
              <a:spcAft>
                <a:spcPts val="0"/>
              </a:spcAft>
              <a:buClr>
                <a:srgbClr val="000000"/>
              </a:buClr>
              <a:buSzPts val="2250"/>
              <a:buChar char="•"/>
              <a:defRPr/>
            </a:lvl2pPr>
            <a:lvl3pPr marL="1371600" lvl="2" indent="-371475" algn="l">
              <a:lnSpc>
                <a:spcPct val="100000"/>
              </a:lnSpc>
              <a:spcBef>
                <a:spcPts val="5900"/>
              </a:spcBef>
              <a:spcAft>
                <a:spcPts val="0"/>
              </a:spcAft>
              <a:buClr>
                <a:srgbClr val="000000"/>
              </a:buClr>
              <a:buSzPts val="2250"/>
              <a:buChar char="•"/>
              <a:defRPr/>
            </a:lvl3pPr>
            <a:lvl4pPr marL="1828800" lvl="3" indent="-371475" algn="l">
              <a:lnSpc>
                <a:spcPct val="100000"/>
              </a:lnSpc>
              <a:spcBef>
                <a:spcPts val="5900"/>
              </a:spcBef>
              <a:spcAft>
                <a:spcPts val="0"/>
              </a:spcAft>
              <a:buClr>
                <a:srgbClr val="000000"/>
              </a:buClr>
              <a:buSzPts val="2250"/>
              <a:buChar char="•"/>
              <a:defRPr/>
            </a:lvl4pPr>
            <a:lvl5pPr marL="2286000" lvl="4" indent="-371475" algn="l">
              <a:lnSpc>
                <a:spcPct val="100000"/>
              </a:lnSpc>
              <a:spcBef>
                <a:spcPts val="5900"/>
              </a:spcBef>
              <a:spcAft>
                <a:spcPts val="0"/>
              </a:spcAft>
              <a:buClr>
                <a:srgbClr val="000000"/>
              </a:buClr>
              <a:buSzPts val="2250"/>
              <a:buChar char="•"/>
              <a:defRPr/>
            </a:lvl5pPr>
            <a:lvl6pPr marL="2743200" lvl="5" indent="-371475" algn="l">
              <a:lnSpc>
                <a:spcPct val="100000"/>
              </a:lnSpc>
              <a:spcBef>
                <a:spcPts val="5900"/>
              </a:spcBef>
              <a:spcAft>
                <a:spcPts val="0"/>
              </a:spcAft>
              <a:buClr>
                <a:srgbClr val="000000"/>
              </a:buClr>
              <a:buSzPts val="2250"/>
              <a:buChar char="•"/>
              <a:defRPr/>
            </a:lvl6pPr>
            <a:lvl7pPr marL="3200400" lvl="6" indent="-371475" algn="l">
              <a:lnSpc>
                <a:spcPct val="100000"/>
              </a:lnSpc>
              <a:spcBef>
                <a:spcPts val="5900"/>
              </a:spcBef>
              <a:spcAft>
                <a:spcPts val="0"/>
              </a:spcAft>
              <a:buClr>
                <a:srgbClr val="000000"/>
              </a:buClr>
              <a:buSzPts val="2250"/>
              <a:buChar char="•"/>
              <a:defRPr/>
            </a:lvl7pPr>
            <a:lvl8pPr marL="3657600" lvl="7" indent="-371475" algn="l">
              <a:lnSpc>
                <a:spcPct val="100000"/>
              </a:lnSpc>
              <a:spcBef>
                <a:spcPts val="5900"/>
              </a:spcBef>
              <a:spcAft>
                <a:spcPts val="0"/>
              </a:spcAft>
              <a:buClr>
                <a:srgbClr val="000000"/>
              </a:buClr>
              <a:buSzPts val="2250"/>
              <a:buChar char="•"/>
              <a:defRPr/>
            </a:lvl8pPr>
            <a:lvl9pPr marL="4114800" lvl="8" indent="-371475" algn="l">
              <a:lnSpc>
                <a:spcPct val="100000"/>
              </a:lnSpc>
              <a:spcBef>
                <a:spcPts val="5900"/>
              </a:spcBef>
              <a:spcAft>
                <a:spcPts val="0"/>
              </a:spcAft>
              <a:buClr>
                <a:srgbClr val="000000"/>
              </a:buClr>
              <a:buSzPts val="2250"/>
              <a:buChar char="•"/>
              <a:defRPr/>
            </a:lvl9pPr>
          </a:lstStyle>
          <a:p>
            <a:endParaRPr/>
          </a:p>
        </p:txBody>
      </p:sp>
      <p:sp>
        <p:nvSpPr>
          <p:cNvPr id="57" name="Google Shape;57;p14"/>
          <p:cNvSpPr txBox="1">
            <a:spLocks noGrp="1"/>
          </p:cNvSpPr>
          <p:nvPr>
            <p:ph type="sldNum" idx="12"/>
          </p:nvPr>
        </p:nvSpPr>
        <p:spPr>
          <a:xfrm>
            <a:off x="11959031" y="13081000"/>
            <a:ext cx="453238" cy="461059"/>
          </a:xfrm>
          <a:prstGeom prst="rect">
            <a:avLst/>
          </a:prstGeom>
          <a:noFill/>
          <a:ln>
            <a:noFill/>
          </a:ln>
        </p:spPr>
        <p:txBody>
          <a:bodyPr spcFirstLastPara="1" wrap="square" lIns="50800" tIns="50800" rIns="50800" bIns="50800" anchor="t" anchorCtr="0">
            <a:noAutofit/>
          </a:bodyPr>
          <a:lstStyle>
            <a:lvl1pPr marL="0" lvl="0"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1pPr>
            <a:lvl2pPr marL="0" lvl="1"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2pPr>
            <a:lvl3pPr marL="0" lvl="2"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3pPr>
            <a:lvl4pPr marL="0" lvl="3"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4pPr>
            <a:lvl5pPr marL="0" lvl="4"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5pPr>
            <a:lvl6pPr marL="0" lvl="5"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6pPr>
            <a:lvl7pPr marL="0" lvl="6"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7pPr>
            <a:lvl8pPr marL="0" lvl="7"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8pPr>
            <a:lvl9pPr marL="0" lvl="8"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hoto">
  <p:cSld name="Photo">
    <p:spTree>
      <p:nvGrpSpPr>
        <p:cNvPr id="1" name="Shape 58"/>
        <p:cNvGrpSpPr/>
        <p:nvPr/>
      </p:nvGrpSpPr>
      <p:grpSpPr>
        <a:xfrm>
          <a:off x="0" y="0"/>
          <a:ext cx="0" cy="0"/>
          <a:chOff x="0" y="0"/>
          <a:chExt cx="0" cy="0"/>
        </a:xfrm>
      </p:grpSpPr>
      <p:sp>
        <p:nvSpPr>
          <p:cNvPr id="59" name="Google Shape;59;p15"/>
          <p:cNvSpPr>
            <a:spLocks noGrp="1"/>
          </p:cNvSpPr>
          <p:nvPr>
            <p:ph type="pic" idx="2"/>
          </p:nvPr>
        </p:nvSpPr>
        <p:spPr>
          <a:xfrm>
            <a:off x="0" y="0"/>
            <a:ext cx="24384001" cy="1626446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9pPr>
          </a:lstStyle>
          <a:p>
            <a:endParaRPr dirty="0"/>
          </a:p>
        </p:txBody>
      </p:sp>
      <p:sp>
        <p:nvSpPr>
          <p:cNvPr id="60" name="Google Shape;60;p15"/>
          <p:cNvSpPr txBox="1">
            <a:spLocks noGrp="1"/>
          </p:cNvSpPr>
          <p:nvPr>
            <p:ph type="sldNum" idx="12"/>
          </p:nvPr>
        </p:nvSpPr>
        <p:spPr>
          <a:xfrm>
            <a:off x="11959031" y="13081000"/>
            <a:ext cx="453238" cy="461059"/>
          </a:xfrm>
          <a:prstGeom prst="rect">
            <a:avLst/>
          </a:prstGeom>
          <a:noFill/>
          <a:ln>
            <a:noFill/>
          </a:ln>
        </p:spPr>
        <p:txBody>
          <a:bodyPr spcFirstLastPara="1" wrap="square" lIns="50800" tIns="50800" rIns="50800" bIns="50800" anchor="t" anchorCtr="0">
            <a:noAutofit/>
          </a:bodyPr>
          <a:lstStyle>
            <a:lvl1pPr marL="0" lvl="0"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1pPr>
            <a:lvl2pPr marL="0" lvl="1"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2pPr>
            <a:lvl3pPr marL="0" lvl="2"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3pPr>
            <a:lvl4pPr marL="0" lvl="3"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4pPr>
            <a:lvl5pPr marL="0" lvl="4"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5pPr>
            <a:lvl6pPr marL="0" lvl="5"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6pPr>
            <a:lvl7pPr marL="0" lvl="6"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7pPr>
            <a:lvl8pPr marL="0" lvl="7"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8pPr>
            <a:lvl9pPr marL="0" lvl="8"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p:cSld name="Blank 2">
    <p:spTree>
      <p:nvGrpSpPr>
        <p:cNvPr id="1" name="Shape 61"/>
        <p:cNvGrpSpPr/>
        <p:nvPr/>
      </p:nvGrpSpPr>
      <p:grpSpPr>
        <a:xfrm>
          <a:off x="0" y="0"/>
          <a:ext cx="0" cy="0"/>
          <a:chOff x="0" y="0"/>
          <a:chExt cx="0" cy="0"/>
        </a:xfrm>
      </p:grpSpPr>
      <p:sp>
        <p:nvSpPr>
          <p:cNvPr id="62" name="Google Shape;62;p16"/>
          <p:cNvSpPr txBox="1">
            <a:spLocks noGrp="1"/>
          </p:cNvSpPr>
          <p:nvPr>
            <p:ph type="sldNum" idx="12"/>
          </p:nvPr>
        </p:nvSpPr>
        <p:spPr>
          <a:xfrm>
            <a:off x="22208306" y="516941"/>
            <a:ext cx="453238" cy="461060"/>
          </a:xfrm>
          <a:prstGeom prst="rect">
            <a:avLst/>
          </a:prstGeom>
          <a:noFill/>
          <a:ln>
            <a:noFill/>
          </a:ln>
        </p:spPr>
        <p:txBody>
          <a:bodyPr spcFirstLastPara="1" wrap="square" lIns="50800" tIns="50800" rIns="50800" bIns="50800" anchor="t" anchorCtr="0">
            <a:noAutofit/>
          </a:bodyPr>
          <a:lstStyle>
            <a:lvl1pPr marL="0" marR="0" lvl="0" indent="0" algn="ctr">
              <a:lnSpc>
                <a:spcPct val="100000"/>
              </a:lnSpc>
              <a:spcBef>
                <a:spcPts val="0"/>
              </a:spcBef>
              <a:spcAft>
                <a:spcPts val="0"/>
              </a:spcAft>
              <a:buClr>
                <a:srgbClr val="FFFFFF"/>
              </a:buClr>
              <a:buSzPts val="2400"/>
              <a:buFont typeface="Helvetica Neue Light"/>
              <a:buNone/>
              <a:defRPr>
                <a:solidFill>
                  <a:srgbClr val="FFFFFF"/>
                </a:solidFill>
              </a:defRPr>
            </a:lvl1pPr>
            <a:lvl2pPr marL="0" marR="0" lvl="1" indent="0" algn="ctr">
              <a:lnSpc>
                <a:spcPct val="100000"/>
              </a:lnSpc>
              <a:spcBef>
                <a:spcPts val="0"/>
              </a:spcBef>
              <a:spcAft>
                <a:spcPts val="0"/>
              </a:spcAft>
              <a:buClr>
                <a:srgbClr val="FFFFFF"/>
              </a:buClr>
              <a:buSzPts val="2400"/>
              <a:buFont typeface="Helvetica Neue Light"/>
              <a:buNone/>
              <a:defRPr>
                <a:solidFill>
                  <a:srgbClr val="FFFFFF"/>
                </a:solidFill>
              </a:defRPr>
            </a:lvl2pPr>
            <a:lvl3pPr marL="0" marR="0" lvl="2" indent="0" algn="ctr">
              <a:lnSpc>
                <a:spcPct val="100000"/>
              </a:lnSpc>
              <a:spcBef>
                <a:spcPts val="0"/>
              </a:spcBef>
              <a:spcAft>
                <a:spcPts val="0"/>
              </a:spcAft>
              <a:buClr>
                <a:srgbClr val="FFFFFF"/>
              </a:buClr>
              <a:buSzPts val="2400"/>
              <a:buFont typeface="Helvetica Neue Light"/>
              <a:buNone/>
              <a:defRPr>
                <a:solidFill>
                  <a:srgbClr val="FFFFFF"/>
                </a:solidFill>
              </a:defRPr>
            </a:lvl3pPr>
            <a:lvl4pPr marL="0" marR="0" lvl="3" indent="0" algn="ctr">
              <a:lnSpc>
                <a:spcPct val="100000"/>
              </a:lnSpc>
              <a:spcBef>
                <a:spcPts val="0"/>
              </a:spcBef>
              <a:spcAft>
                <a:spcPts val="0"/>
              </a:spcAft>
              <a:buClr>
                <a:srgbClr val="FFFFFF"/>
              </a:buClr>
              <a:buSzPts val="2400"/>
              <a:buFont typeface="Helvetica Neue Light"/>
              <a:buNone/>
              <a:defRPr>
                <a:solidFill>
                  <a:srgbClr val="FFFFFF"/>
                </a:solidFill>
              </a:defRPr>
            </a:lvl4pPr>
            <a:lvl5pPr marL="0" marR="0" lvl="4" indent="0" algn="ctr">
              <a:lnSpc>
                <a:spcPct val="100000"/>
              </a:lnSpc>
              <a:spcBef>
                <a:spcPts val="0"/>
              </a:spcBef>
              <a:spcAft>
                <a:spcPts val="0"/>
              </a:spcAft>
              <a:buClr>
                <a:srgbClr val="FFFFFF"/>
              </a:buClr>
              <a:buSzPts val="2400"/>
              <a:buFont typeface="Helvetica Neue Light"/>
              <a:buNone/>
              <a:defRPr>
                <a:solidFill>
                  <a:srgbClr val="FFFFFF"/>
                </a:solidFill>
              </a:defRPr>
            </a:lvl5pPr>
            <a:lvl6pPr marL="0" marR="0" lvl="5" indent="0" algn="ctr">
              <a:lnSpc>
                <a:spcPct val="100000"/>
              </a:lnSpc>
              <a:spcBef>
                <a:spcPts val="0"/>
              </a:spcBef>
              <a:spcAft>
                <a:spcPts val="0"/>
              </a:spcAft>
              <a:buClr>
                <a:srgbClr val="FFFFFF"/>
              </a:buClr>
              <a:buSzPts val="2400"/>
              <a:buFont typeface="Helvetica Neue Light"/>
              <a:buNone/>
              <a:defRPr>
                <a:solidFill>
                  <a:srgbClr val="FFFFFF"/>
                </a:solidFill>
              </a:defRPr>
            </a:lvl6pPr>
            <a:lvl7pPr marL="0" marR="0" lvl="6" indent="0" algn="ctr">
              <a:lnSpc>
                <a:spcPct val="100000"/>
              </a:lnSpc>
              <a:spcBef>
                <a:spcPts val="0"/>
              </a:spcBef>
              <a:spcAft>
                <a:spcPts val="0"/>
              </a:spcAft>
              <a:buClr>
                <a:srgbClr val="FFFFFF"/>
              </a:buClr>
              <a:buSzPts val="2400"/>
              <a:buFont typeface="Helvetica Neue Light"/>
              <a:buNone/>
              <a:defRPr>
                <a:solidFill>
                  <a:srgbClr val="FFFFFF"/>
                </a:solidFill>
              </a:defRPr>
            </a:lvl7pPr>
            <a:lvl8pPr marL="0" marR="0" lvl="7" indent="0" algn="ctr">
              <a:lnSpc>
                <a:spcPct val="100000"/>
              </a:lnSpc>
              <a:spcBef>
                <a:spcPts val="0"/>
              </a:spcBef>
              <a:spcAft>
                <a:spcPts val="0"/>
              </a:spcAft>
              <a:buClr>
                <a:srgbClr val="FFFFFF"/>
              </a:buClr>
              <a:buSzPts val="2400"/>
              <a:buFont typeface="Helvetica Neue Light"/>
              <a:buNone/>
              <a:defRPr>
                <a:solidFill>
                  <a:srgbClr val="FFFFFF"/>
                </a:solidFill>
              </a:defRPr>
            </a:lvl8pPr>
            <a:lvl9pPr marL="0" marR="0" lvl="8" indent="0" algn="ctr">
              <a:lnSpc>
                <a:spcPct val="100000"/>
              </a:lnSpc>
              <a:spcBef>
                <a:spcPts val="0"/>
              </a:spcBef>
              <a:spcAft>
                <a:spcPts val="0"/>
              </a:spcAft>
              <a:buClr>
                <a:srgbClr val="FFFFFF"/>
              </a:buClr>
              <a:buSzPts val="2400"/>
              <a:buFont typeface="Helvetica Neue Light"/>
              <a:buNone/>
              <a:defRPr>
                <a:solidFill>
                  <a:srgbClr val="FFFFFF"/>
                </a:solidFill>
              </a:defRPr>
            </a:lvl9pPr>
          </a:lstStyle>
          <a:p>
            <a:pPr marL="0" lvl="0" indent="0" algn="ctr" rtl="0">
              <a:spcBef>
                <a:spcPts val="0"/>
              </a:spcBef>
              <a:spcAft>
                <a:spcPts val="0"/>
              </a:spcAft>
              <a:buNone/>
            </a:pPr>
            <a:fld id="{00000000-1234-1234-1234-123412341234}" type="slidenum">
              <a:rPr lang="en-US"/>
              <a:t>‹#›</a:t>
            </a:fld>
            <a:endParaRPr dirty="0">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p:cSld name="Blank 3">
    <p:spTree>
      <p:nvGrpSpPr>
        <p:cNvPr id="1" name="Shape 63"/>
        <p:cNvGrpSpPr/>
        <p:nvPr/>
      </p:nvGrpSpPr>
      <p:grpSpPr>
        <a:xfrm>
          <a:off x="0" y="0"/>
          <a:ext cx="0" cy="0"/>
          <a:chOff x="0" y="0"/>
          <a:chExt cx="0" cy="0"/>
        </a:xfrm>
      </p:grpSpPr>
      <p:sp>
        <p:nvSpPr>
          <p:cNvPr id="64" name="Google Shape;64;p17"/>
          <p:cNvSpPr txBox="1">
            <a:spLocks noGrp="1"/>
          </p:cNvSpPr>
          <p:nvPr>
            <p:ph type="sldNum" idx="12"/>
          </p:nvPr>
        </p:nvSpPr>
        <p:spPr>
          <a:xfrm>
            <a:off x="22265316" y="716155"/>
            <a:ext cx="403013" cy="424145"/>
          </a:xfrm>
          <a:prstGeom prst="rect">
            <a:avLst/>
          </a:prstGeom>
          <a:noFill/>
          <a:ln>
            <a:noFill/>
          </a:ln>
        </p:spPr>
        <p:txBody>
          <a:bodyPr spcFirstLastPara="1" wrap="square" lIns="91400" tIns="91400" rIns="91400" bIns="91400" anchor="ctr" anchorCtr="0">
            <a:noAutofit/>
          </a:bodyPr>
          <a:lstStyle>
            <a:lvl1pPr marL="0" marR="0" lvl="0" indent="0" algn="ctr">
              <a:lnSpc>
                <a:spcPct val="100000"/>
              </a:lnSpc>
              <a:spcBef>
                <a:spcPts val="0"/>
              </a:spcBef>
              <a:spcAft>
                <a:spcPts val="0"/>
              </a:spcAft>
              <a:buClr>
                <a:srgbClr val="FFFFFF"/>
              </a:buClr>
              <a:buSzPts val="1600"/>
              <a:buFont typeface="Montserrat"/>
              <a:buNone/>
              <a:defRPr sz="1600">
                <a:solidFill>
                  <a:srgbClr val="FFFFFF"/>
                </a:solidFill>
                <a:latin typeface="Montserrat"/>
                <a:ea typeface="Montserrat"/>
                <a:cs typeface="Montserrat"/>
                <a:sym typeface="Montserrat"/>
              </a:defRPr>
            </a:lvl1pPr>
            <a:lvl2pPr marL="0" marR="0" lvl="1" indent="0" algn="ctr">
              <a:lnSpc>
                <a:spcPct val="100000"/>
              </a:lnSpc>
              <a:spcBef>
                <a:spcPts val="0"/>
              </a:spcBef>
              <a:spcAft>
                <a:spcPts val="0"/>
              </a:spcAft>
              <a:buClr>
                <a:srgbClr val="FFFFFF"/>
              </a:buClr>
              <a:buSzPts val="1600"/>
              <a:buFont typeface="Montserrat"/>
              <a:buNone/>
              <a:defRPr sz="1600">
                <a:solidFill>
                  <a:srgbClr val="FFFFFF"/>
                </a:solidFill>
                <a:latin typeface="Montserrat"/>
                <a:ea typeface="Montserrat"/>
                <a:cs typeface="Montserrat"/>
                <a:sym typeface="Montserrat"/>
              </a:defRPr>
            </a:lvl2pPr>
            <a:lvl3pPr marL="0" marR="0" lvl="2" indent="0" algn="ctr">
              <a:lnSpc>
                <a:spcPct val="100000"/>
              </a:lnSpc>
              <a:spcBef>
                <a:spcPts val="0"/>
              </a:spcBef>
              <a:spcAft>
                <a:spcPts val="0"/>
              </a:spcAft>
              <a:buClr>
                <a:srgbClr val="FFFFFF"/>
              </a:buClr>
              <a:buSzPts val="1600"/>
              <a:buFont typeface="Montserrat"/>
              <a:buNone/>
              <a:defRPr sz="1600">
                <a:solidFill>
                  <a:srgbClr val="FFFFFF"/>
                </a:solidFill>
                <a:latin typeface="Montserrat"/>
                <a:ea typeface="Montserrat"/>
                <a:cs typeface="Montserrat"/>
                <a:sym typeface="Montserrat"/>
              </a:defRPr>
            </a:lvl3pPr>
            <a:lvl4pPr marL="0" marR="0" lvl="3" indent="0" algn="ctr">
              <a:lnSpc>
                <a:spcPct val="100000"/>
              </a:lnSpc>
              <a:spcBef>
                <a:spcPts val="0"/>
              </a:spcBef>
              <a:spcAft>
                <a:spcPts val="0"/>
              </a:spcAft>
              <a:buClr>
                <a:srgbClr val="FFFFFF"/>
              </a:buClr>
              <a:buSzPts val="1600"/>
              <a:buFont typeface="Montserrat"/>
              <a:buNone/>
              <a:defRPr sz="1600">
                <a:solidFill>
                  <a:srgbClr val="FFFFFF"/>
                </a:solidFill>
                <a:latin typeface="Montserrat"/>
                <a:ea typeface="Montserrat"/>
                <a:cs typeface="Montserrat"/>
                <a:sym typeface="Montserrat"/>
              </a:defRPr>
            </a:lvl4pPr>
            <a:lvl5pPr marL="0" marR="0" lvl="4" indent="0" algn="ctr">
              <a:lnSpc>
                <a:spcPct val="100000"/>
              </a:lnSpc>
              <a:spcBef>
                <a:spcPts val="0"/>
              </a:spcBef>
              <a:spcAft>
                <a:spcPts val="0"/>
              </a:spcAft>
              <a:buClr>
                <a:srgbClr val="FFFFFF"/>
              </a:buClr>
              <a:buSzPts val="1600"/>
              <a:buFont typeface="Montserrat"/>
              <a:buNone/>
              <a:defRPr sz="1600">
                <a:solidFill>
                  <a:srgbClr val="FFFFFF"/>
                </a:solidFill>
                <a:latin typeface="Montserrat"/>
                <a:ea typeface="Montserrat"/>
                <a:cs typeface="Montserrat"/>
                <a:sym typeface="Montserrat"/>
              </a:defRPr>
            </a:lvl5pPr>
            <a:lvl6pPr marL="0" marR="0" lvl="5" indent="0" algn="ctr">
              <a:lnSpc>
                <a:spcPct val="100000"/>
              </a:lnSpc>
              <a:spcBef>
                <a:spcPts val="0"/>
              </a:spcBef>
              <a:spcAft>
                <a:spcPts val="0"/>
              </a:spcAft>
              <a:buClr>
                <a:srgbClr val="FFFFFF"/>
              </a:buClr>
              <a:buSzPts val="1600"/>
              <a:buFont typeface="Montserrat"/>
              <a:buNone/>
              <a:defRPr sz="1600">
                <a:solidFill>
                  <a:srgbClr val="FFFFFF"/>
                </a:solidFill>
                <a:latin typeface="Montserrat"/>
                <a:ea typeface="Montserrat"/>
                <a:cs typeface="Montserrat"/>
                <a:sym typeface="Montserrat"/>
              </a:defRPr>
            </a:lvl6pPr>
            <a:lvl7pPr marL="0" marR="0" lvl="6" indent="0" algn="ctr">
              <a:lnSpc>
                <a:spcPct val="100000"/>
              </a:lnSpc>
              <a:spcBef>
                <a:spcPts val="0"/>
              </a:spcBef>
              <a:spcAft>
                <a:spcPts val="0"/>
              </a:spcAft>
              <a:buClr>
                <a:srgbClr val="FFFFFF"/>
              </a:buClr>
              <a:buSzPts val="1600"/>
              <a:buFont typeface="Montserrat"/>
              <a:buNone/>
              <a:defRPr sz="1600">
                <a:solidFill>
                  <a:srgbClr val="FFFFFF"/>
                </a:solidFill>
                <a:latin typeface="Montserrat"/>
                <a:ea typeface="Montserrat"/>
                <a:cs typeface="Montserrat"/>
                <a:sym typeface="Montserrat"/>
              </a:defRPr>
            </a:lvl7pPr>
            <a:lvl8pPr marL="0" marR="0" lvl="7" indent="0" algn="ctr">
              <a:lnSpc>
                <a:spcPct val="100000"/>
              </a:lnSpc>
              <a:spcBef>
                <a:spcPts val="0"/>
              </a:spcBef>
              <a:spcAft>
                <a:spcPts val="0"/>
              </a:spcAft>
              <a:buClr>
                <a:srgbClr val="FFFFFF"/>
              </a:buClr>
              <a:buSzPts val="1600"/>
              <a:buFont typeface="Montserrat"/>
              <a:buNone/>
              <a:defRPr sz="1600">
                <a:solidFill>
                  <a:srgbClr val="FFFFFF"/>
                </a:solidFill>
                <a:latin typeface="Montserrat"/>
                <a:ea typeface="Montserrat"/>
                <a:cs typeface="Montserrat"/>
                <a:sym typeface="Montserrat"/>
              </a:defRPr>
            </a:lvl8pPr>
            <a:lvl9pPr marL="0" marR="0" lvl="8" indent="0" algn="ctr">
              <a:lnSpc>
                <a:spcPct val="100000"/>
              </a:lnSpc>
              <a:spcBef>
                <a:spcPts val="0"/>
              </a:spcBef>
              <a:spcAft>
                <a:spcPts val="0"/>
              </a:spcAft>
              <a:buClr>
                <a:srgbClr val="FFFFFF"/>
              </a:buClr>
              <a:buSzPts val="1600"/>
              <a:buFont typeface="Montserrat"/>
              <a:buNone/>
              <a:defRPr sz="1600">
                <a:solidFill>
                  <a:srgbClr val="FFFFFF"/>
                </a:solidFill>
                <a:latin typeface="Montserrat"/>
                <a:ea typeface="Montserrat"/>
                <a:cs typeface="Montserrat"/>
                <a:sym typeface="Montserrat"/>
              </a:defRPr>
            </a:lvl9pPr>
          </a:lstStyle>
          <a:p>
            <a:pPr marL="0" lvl="0" indent="0" algn="ctr" rtl="0">
              <a:spcBef>
                <a:spcPts val="0"/>
              </a:spcBef>
              <a:spcAft>
                <a:spcPts val="0"/>
              </a:spcAft>
              <a:buNone/>
            </a:pPr>
            <a:fld id="{00000000-1234-1234-1234-123412341234}" type="slidenum">
              <a:rPr lang="en-US"/>
              <a:t>‹#›</a:t>
            </a:fld>
            <a:endParaRPr sz="2400" dirty="0">
              <a:solidFill>
                <a:srgbClr val="000000"/>
              </a:solidFill>
              <a:latin typeface="Helvetica Neue Light"/>
              <a:ea typeface="Helvetica Neue Light"/>
              <a:cs typeface="Helvetica Neue Light"/>
              <a:sym typeface="Helvetica Neue Light"/>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_AND_BODY_1">
  <p:cSld name="TITLE_AND_BODY_1">
    <p:spTree>
      <p:nvGrpSpPr>
        <p:cNvPr id="1" name="Shape 65"/>
        <p:cNvGrpSpPr/>
        <p:nvPr/>
      </p:nvGrpSpPr>
      <p:grpSpPr>
        <a:xfrm>
          <a:off x="0" y="0"/>
          <a:ext cx="0" cy="0"/>
          <a:chOff x="0" y="0"/>
          <a:chExt cx="0" cy="0"/>
        </a:xfrm>
      </p:grpSpPr>
      <p:sp>
        <p:nvSpPr>
          <p:cNvPr id="66" name="Google Shape;66;p18"/>
          <p:cNvSpPr txBox="1">
            <a:spLocks noGrp="1"/>
          </p:cNvSpPr>
          <p:nvPr>
            <p:ph type="title"/>
          </p:nvPr>
        </p:nvSpPr>
        <p:spPr>
          <a:xfrm>
            <a:off x="831200" y="1186733"/>
            <a:ext cx="22721700" cy="1527300"/>
          </a:xfrm>
          <a:prstGeom prst="rect">
            <a:avLst/>
          </a:prstGeom>
        </p:spPr>
        <p:txBody>
          <a:bodyPr spcFirstLastPara="1" wrap="square" lIns="50800" tIns="50800" rIns="50800" bIns="50800" anchor="ctr" anchorCtr="0">
            <a:noAutofit/>
          </a:bodyPr>
          <a:lstStyle>
            <a:lvl1pPr lvl="0" rtl="0">
              <a:spcBef>
                <a:spcPts val="0"/>
              </a:spcBef>
              <a:spcAft>
                <a:spcPts val="0"/>
              </a:spcAft>
              <a:buSzPts val="11200"/>
              <a:buNone/>
              <a:defRPr/>
            </a:lvl1pPr>
            <a:lvl2pPr lvl="1" rtl="0">
              <a:spcBef>
                <a:spcPts val="0"/>
              </a:spcBef>
              <a:spcAft>
                <a:spcPts val="0"/>
              </a:spcAft>
              <a:buSzPts val="11200"/>
              <a:buNone/>
              <a:defRPr/>
            </a:lvl2pPr>
            <a:lvl3pPr lvl="2" rtl="0">
              <a:spcBef>
                <a:spcPts val="0"/>
              </a:spcBef>
              <a:spcAft>
                <a:spcPts val="0"/>
              </a:spcAft>
              <a:buSzPts val="11200"/>
              <a:buNone/>
              <a:defRPr/>
            </a:lvl3pPr>
            <a:lvl4pPr lvl="3" rtl="0">
              <a:spcBef>
                <a:spcPts val="0"/>
              </a:spcBef>
              <a:spcAft>
                <a:spcPts val="0"/>
              </a:spcAft>
              <a:buSzPts val="11200"/>
              <a:buNone/>
              <a:defRPr/>
            </a:lvl4pPr>
            <a:lvl5pPr lvl="4" rtl="0">
              <a:spcBef>
                <a:spcPts val="0"/>
              </a:spcBef>
              <a:spcAft>
                <a:spcPts val="0"/>
              </a:spcAft>
              <a:buSzPts val="11200"/>
              <a:buNone/>
              <a:defRPr/>
            </a:lvl5pPr>
            <a:lvl6pPr lvl="5" rtl="0">
              <a:spcBef>
                <a:spcPts val="0"/>
              </a:spcBef>
              <a:spcAft>
                <a:spcPts val="0"/>
              </a:spcAft>
              <a:buSzPts val="11200"/>
              <a:buNone/>
              <a:defRPr/>
            </a:lvl6pPr>
            <a:lvl7pPr lvl="6" rtl="0">
              <a:spcBef>
                <a:spcPts val="0"/>
              </a:spcBef>
              <a:spcAft>
                <a:spcPts val="0"/>
              </a:spcAft>
              <a:buSzPts val="11200"/>
              <a:buNone/>
              <a:defRPr/>
            </a:lvl7pPr>
            <a:lvl8pPr lvl="7" rtl="0">
              <a:spcBef>
                <a:spcPts val="0"/>
              </a:spcBef>
              <a:spcAft>
                <a:spcPts val="0"/>
              </a:spcAft>
              <a:buSzPts val="11200"/>
              <a:buNone/>
              <a:defRPr/>
            </a:lvl8pPr>
            <a:lvl9pPr lvl="8" rtl="0">
              <a:spcBef>
                <a:spcPts val="0"/>
              </a:spcBef>
              <a:spcAft>
                <a:spcPts val="0"/>
              </a:spcAft>
              <a:buSzPts val="11200"/>
              <a:buNone/>
              <a:defRPr/>
            </a:lvl9pPr>
          </a:lstStyle>
          <a:p>
            <a:endParaRPr/>
          </a:p>
        </p:txBody>
      </p:sp>
      <p:sp>
        <p:nvSpPr>
          <p:cNvPr id="67" name="Google Shape;67;p18"/>
          <p:cNvSpPr txBox="1">
            <a:spLocks noGrp="1"/>
          </p:cNvSpPr>
          <p:nvPr>
            <p:ph type="body" idx="1"/>
          </p:nvPr>
        </p:nvSpPr>
        <p:spPr>
          <a:xfrm>
            <a:off x="831200" y="3073267"/>
            <a:ext cx="22721700" cy="9110400"/>
          </a:xfrm>
          <a:prstGeom prst="rect">
            <a:avLst/>
          </a:prstGeom>
        </p:spPr>
        <p:txBody>
          <a:bodyPr spcFirstLastPara="1" wrap="square" lIns="50800" tIns="50800" rIns="50800" bIns="50800" anchor="ctr" anchorCtr="0">
            <a:noAutofit/>
          </a:bodyPr>
          <a:lstStyle>
            <a:lvl1pPr marL="457200" lvl="0" indent="-641350" rtl="0">
              <a:spcBef>
                <a:spcPts val="5900"/>
              </a:spcBef>
              <a:spcAft>
                <a:spcPts val="0"/>
              </a:spcAft>
              <a:buSzPts val="6500"/>
              <a:buChar char="•"/>
              <a:defRPr/>
            </a:lvl1pPr>
            <a:lvl2pPr marL="914400" lvl="1" indent="-641350" rtl="0">
              <a:spcBef>
                <a:spcPts val="5900"/>
              </a:spcBef>
              <a:spcAft>
                <a:spcPts val="0"/>
              </a:spcAft>
              <a:buSzPts val="6500"/>
              <a:buChar char="•"/>
              <a:defRPr/>
            </a:lvl2pPr>
            <a:lvl3pPr marL="1371600" lvl="2" indent="-641350" rtl="0">
              <a:spcBef>
                <a:spcPts val="5900"/>
              </a:spcBef>
              <a:spcAft>
                <a:spcPts val="0"/>
              </a:spcAft>
              <a:buSzPts val="6500"/>
              <a:buChar char="•"/>
              <a:defRPr/>
            </a:lvl3pPr>
            <a:lvl4pPr marL="1828800" lvl="3" indent="-641350" rtl="0">
              <a:spcBef>
                <a:spcPts val="5900"/>
              </a:spcBef>
              <a:spcAft>
                <a:spcPts val="0"/>
              </a:spcAft>
              <a:buSzPts val="6500"/>
              <a:buChar char="•"/>
              <a:defRPr/>
            </a:lvl4pPr>
            <a:lvl5pPr marL="2286000" lvl="4" indent="-641350" rtl="0">
              <a:spcBef>
                <a:spcPts val="5900"/>
              </a:spcBef>
              <a:spcAft>
                <a:spcPts val="0"/>
              </a:spcAft>
              <a:buSzPts val="6500"/>
              <a:buChar char="•"/>
              <a:defRPr/>
            </a:lvl5pPr>
            <a:lvl6pPr marL="2743200" lvl="5" indent="-641350" rtl="0">
              <a:spcBef>
                <a:spcPts val="5900"/>
              </a:spcBef>
              <a:spcAft>
                <a:spcPts val="0"/>
              </a:spcAft>
              <a:buSzPts val="6500"/>
              <a:buChar char="•"/>
              <a:defRPr/>
            </a:lvl6pPr>
            <a:lvl7pPr marL="3200400" lvl="6" indent="-641350" rtl="0">
              <a:spcBef>
                <a:spcPts val="5900"/>
              </a:spcBef>
              <a:spcAft>
                <a:spcPts val="0"/>
              </a:spcAft>
              <a:buSzPts val="6500"/>
              <a:buChar char="•"/>
              <a:defRPr/>
            </a:lvl7pPr>
            <a:lvl8pPr marL="3657600" lvl="7" indent="-641350" rtl="0">
              <a:spcBef>
                <a:spcPts val="5900"/>
              </a:spcBef>
              <a:spcAft>
                <a:spcPts val="0"/>
              </a:spcAft>
              <a:buSzPts val="6500"/>
              <a:buChar char="•"/>
              <a:defRPr/>
            </a:lvl8pPr>
            <a:lvl9pPr marL="4114800" lvl="8" indent="-641350" rtl="0">
              <a:spcBef>
                <a:spcPts val="5900"/>
              </a:spcBef>
              <a:spcAft>
                <a:spcPts val="0"/>
              </a:spcAft>
              <a:buSzPts val="6500"/>
              <a:buChar char="•"/>
              <a:defRPr/>
            </a:lvl9pPr>
          </a:lstStyle>
          <a:p>
            <a:endParaRPr dirty="0"/>
          </a:p>
        </p:txBody>
      </p:sp>
      <p:sp>
        <p:nvSpPr>
          <p:cNvPr id="68" name="Google Shape;68;p18"/>
          <p:cNvSpPr txBox="1">
            <a:spLocks noGrp="1"/>
          </p:cNvSpPr>
          <p:nvPr>
            <p:ph type="sldNum" idx="12"/>
          </p:nvPr>
        </p:nvSpPr>
        <p:spPr>
          <a:xfrm>
            <a:off x="22593221" y="12435245"/>
            <a:ext cx="1463100" cy="1049700"/>
          </a:xfrm>
          <a:prstGeom prst="rect">
            <a:avLst/>
          </a:prstGeom>
        </p:spPr>
        <p:txBody>
          <a:bodyPr spcFirstLastPara="1" wrap="square" lIns="50800" tIns="50800" rIns="50800" bIns="5080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US" smtClean="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1"/>
        <p:cNvGrpSpPr/>
        <p:nvPr/>
      </p:nvGrpSpPr>
      <p:grpSpPr>
        <a:xfrm>
          <a:off x="0" y="0"/>
          <a:ext cx="0" cy="0"/>
          <a:chOff x="0" y="0"/>
          <a:chExt cx="0" cy="0"/>
        </a:xfrm>
      </p:grpSpPr>
      <p:sp>
        <p:nvSpPr>
          <p:cNvPr id="12" name="Google Shape;12;p3"/>
          <p:cNvSpPr txBox="1">
            <a:spLocks noGrp="1"/>
          </p:cNvSpPr>
          <p:nvPr>
            <p:ph type="sldNum" idx="12"/>
          </p:nvPr>
        </p:nvSpPr>
        <p:spPr>
          <a:xfrm>
            <a:off x="22265316" y="716155"/>
            <a:ext cx="403013" cy="424145"/>
          </a:xfrm>
          <a:prstGeom prst="rect">
            <a:avLst/>
          </a:prstGeom>
          <a:noFill/>
          <a:ln>
            <a:noFill/>
          </a:ln>
        </p:spPr>
        <p:txBody>
          <a:bodyPr spcFirstLastPara="1" wrap="square" lIns="91400" tIns="91400" rIns="91400" bIns="91400" anchor="ctr" anchorCtr="0">
            <a:noAutofit/>
          </a:bodyPr>
          <a:lstStyle>
            <a:lvl1pPr marL="0" marR="0" lvl="0" indent="0" algn="ctr">
              <a:lnSpc>
                <a:spcPct val="100000"/>
              </a:lnSpc>
              <a:spcBef>
                <a:spcPts val="0"/>
              </a:spcBef>
              <a:spcAft>
                <a:spcPts val="0"/>
              </a:spcAft>
              <a:buClr>
                <a:srgbClr val="FFFFFF"/>
              </a:buClr>
              <a:buSzPts val="1600"/>
              <a:buFont typeface="Montserrat"/>
              <a:buNone/>
              <a:defRPr sz="1600">
                <a:solidFill>
                  <a:srgbClr val="FFFFFF"/>
                </a:solidFill>
                <a:latin typeface="Montserrat"/>
                <a:ea typeface="Montserrat"/>
                <a:cs typeface="Montserrat"/>
                <a:sym typeface="Montserrat"/>
              </a:defRPr>
            </a:lvl1pPr>
            <a:lvl2pPr marL="0" marR="0" lvl="1" indent="0" algn="ctr">
              <a:lnSpc>
                <a:spcPct val="100000"/>
              </a:lnSpc>
              <a:spcBef>
                <a:spcPts val="0"/>
              </a:spcBef>
              <a:spcAft>
                <a:spcPts val="0"/>
              </a:spcAft>
              <a:buClr>
                <a:srgbClr val="FFFFFF"/>
              </a:buClr>
              <a:buSzPts val="1600"/>
              <a:buFont typeface="Montserrat"/>
              <a:buNone/>
              <a:defRPr sz="1600">
                <a:solidFill>
                  <a:srgbClr val="FFFFFF"/>
                </a:solidFill>
                <a:latin typeface="Montserrat"/>
                <a:ea typeface="Montserrat"/>
                <a:cs typeface="Montserrat"/>
                <a:sym typeface="Montserrat"/>
              </a:defRPr>
            </a:lvl2pPr>
            <a:lvl3pPr marL="0" marR="0" lvl="2" indent="0" algn="ctr">
              <a:lnSpc>
                <a:spcPct val="100000"/>
              </a:lnSpc>
              <a:spcBef>
                <a:spcPts val="0"/>
              </a:spcBef>
              <a:spcAft>
                <a:spcPts val="0"/>
              </a:spcAft>
              <a:buClr>
                <a:srgbClr val="FFFFFF"/>
              </a:buClr>
              <a:buSzPts val="1600"/>
              <a:buFont typeface="Montserrat"/>
              <a:buNone/>
              <a:defRPr sz="1600">
                <a:solidFill>
                  <a:srgbClr val="FFFFFF"/>
                </a:solidFill>
                <a:latin typeface="Montserrat"/>
                <a:ea typeface="Montserrat"/>
                <a:cs typeface="Montserrat"/>
                <a:sym typeface="Montserrat"/>
              </a:defRPr>
            </a:lvl3pPr>
            <a:lvl4pPr marL="0" marR="0" lvl="3" indent="0" algn="ctr">
              <a:lnSpc>
                <a:spcPct val="100000"/>
              </a:lnSpc>
              <a:spcBef>
                <a:spcPts val="0"/>
              </a:spcBef>
              <a:spcAft>
                <a:spcPts val="0"/>
              </a:spcAft>
              <a:buClr>
                <a:srgbClr val="FFFFFF"/>
              </a:buClr>
              <a:buSzPts val="1600"/>
              <a:buFont typeface="Montserrat"/>
              <a:buNone/>
              <a:defRPr sz="1600">
                <a:solidFill>
                  <a:srgbClr val="FFFFFF"/>
                </a:solidFill>
                <a:latin typeface="Montserrat"/>
                <a:ea typeface="Montserrat"/>
                <a:cs typeface="Montserrat"/>
                <a:sym typeface="Montserrat"/>
              </a:defRPr>
            </a:lvl4pPr>
            <a:lvl5pPr marL="0" marR="0" lvl="4" indent="0" algn="ctr">
              <a:lnSpc>
                <a:spcPct val="100000"/>
              </a:lnSpc>
              <a:spcBef>
                <a:spcPts val="0"/>
              </a:spcBef>
              <a:spcAft>
                <a:spcPts val="0"/>
              </a:spcAft>
              <a:buClr>
                <a:srgbClr val="FFFFFF"/>
              </a:buClr>
              <a:buSzPts val="1600"/>
              <a:buFont typeface="Montserrat"/>
              <a:buNone/>
              <a:defRPr sz="1600">
                <a:solidFill>
                  <a:srgbClr val="FFFFFF"/>
                </a:solidFill>
                <a:latin typeface="Montserrat"/>
                <a:ea typeface="Montserrat"/>
                <a:cs typeface="Montserrat"/>
                <a:sym typeface="Montserrat"/>
              </a:defRPr>
            </a:lvl5pPr>
            <a:lvl6pPr marL="0" marR="0" lvl="5" indent="0" algn="ctr">
              <a:lnSpc>
                <a:spcPct val="100000"/>
              </a:lnSpc>
              <a:spcBef>
                <a:spcPts val="0"/>
              </a:spcBef>
              <a:spcAft>
                <a:spcPts val="0"/>
              </a:spcAft>
              <a:buClr>
                <a:srgbClr val="FFFFFF"/>
              </a:buClr>
              <a:buSzPts val="1600"/>
              <a:buFont typeface="Montserrat"/>
              <a:buNone/>
              <a:defRPr sz="1600">
                <a:solidFill>
                  <a:srgbClr val="FFFFFF"/>
                </a:solidFill>
                <a:latin typeface="Montserrat"/>
                <a:ea typeface="Montserrat"/>
                <a:cs typeface="Montserrat"/>
                <a:sym typeface="Montserrat"/>
              </a:defRPr>
            </a:lvl6pPr>
            <a:lvl7pPr marL="0" marR="0" lvl="6" indent="0" algn="ctr">
              <a:lnSpc>
                <a:spcPct val="100000"/>
              </a:lnSpc>
              <a:spcBef>
                <a:spcPts val="0"/>
              </a:spcBef>
              <a:spcAft>
                <a:spcPts val="0"/>
              </a:spcAft>
              <a:buClr>
                <a:srgbClr val="FFFFFF"/>
              </a:buClr>
              <a:buSzPts val="1600"/>
              <a:buFont typeface="Montserrat"/>
              <a:buNone/>
              <a:defRPr sz="1600">
                <a:solidFill>
                  <a:srgbClr val="FFFFFF"/>
                </a:solidFill>
                <a:latin typeface="Montserrat"/>
                <a:ea typeface="Montserrat"/>
                <a:cs typeface="Montserrat"/>
                <a:sym typeface="Montserrat"/>
              </a:defRPr>
            </a:lvl7pPr>
            <a:lvl8pPr marL="0" marR="0" lvl="7" indent="0" algn="ctr">
              <a:lnSpc>
                <a:spcPct val="100000"/>
              </a:lnSpc>
              <a:spcBef>
                <a:spcPts val="0"/>
              </a:spcBef>
              <a:spcAft>
                <a:spcPts val="0"/>
              </a:spcAft>
              <a:buClr>
                <a:srgbClr val="FFFFFF"/>
              </a:buClr>
              <a:buSzPts val="1600"/>
              <a:buFont typeface="Montserrat"/>
              <a:buNone/>
              <a:defRPr sz="1600">
                <a:solidFill>
                  <a:srgbClr val="FFFFFF"/>
                </a:solidFill>
                <a:latin typeface="Montserrat"/>
                <a:ea typeface="Montserrat"/>
                <a:cs typeface="Montserrat"/>
                <a:sym typeface="Montserrat"/>
              </a:defRPr>
            </a:lvl8pPr>
            <a:lvl9pPr marL="0" marR="0" lvl="8" indent="0" algn="ctr">
              <a:lnSpc>
                <a:spcPct val="100000"/>
              </a:lnSpc>
              <a:spcBef>
                <a:spcPts val="0"/>
              </a:spcBef>
              <a:spcAft>
                <a:spcPts val="0"/>
              </a:spcAft>
              <a:buClr>
                <a:srgbClr val="FFFFFF"/>
              </a:buClr>
              <a:buSzPts val="1600"/>
              <a:buFont typeface="Montserrat"/>
              <a:buNone/>
              <a:defRPr sz="1600">
                <a:solidFill>
                  <a:srgbClr val="FFFFFF"/>
                </a:solidFill>
                <a:latin typeface="Montserrat"/>
                <a:ea typeface="Montserrat"/>
                <a:cs typeface="Montserrat"/>
                <a:sym typeface="Montserrat"/>
              </a:defRPr>
            </a:lvl9pPr>
          </a:lstStyle>
          <a:p>
            <a:pPr marL="0" lvl="0" indent="0" algn="ctr" rtl="0">
              <a:spcBef>
                <a:spcPts val="0"/>
              </a:spcBef>
              <a:spcAft>
                <a:spcPts val="0"/>
              </a:spcAft>
              <a:buNone/>
            </a:pPr>
            <a:fld id="{00000000-1234-1234-1234-123412341234}" type="slidenum">
              <a:rPr lang="en-US"/>
              <a:t>‹#›</a:t>
            </a:fld>
            <a:endParaRPr sz="2400" dirty="0">
              <a:solidFill>
                <a:srgbClr val="000000"/>
              </a:solidFill>
              <a:latin typeface="Helvetica Neue Light"/>
              <a:ea typeface="Helvetica Neue Light"/>
              <a:cs typeface="Helvetica Neue Light"/>
              <a:sym typeface="Helvetica Neue Ligh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3"/>
        <p:cNvGrpSpPr/>
        <p:nvPr/>
      </p:nvGrpSpPr>
      <p:grpSpPr>
        <a:xfrm>
          <a:off x="0" y="0"/>
          <a:ext cx="0" cy="0"/>
          <a:chOff x="0" y="0"/>
          <a:chExt cx="0" cy="0"/>
        </a:xfrm>
      </p:grpSpPr>
      <p:sp>
        <p:nvSpPr>
          <p:cNvPr id="14" name="Google Shape;14;p4"/>
          <p:cNvSpPr txBox="1">
            <a:spLocks noGrp="1"/>
          </p:cNvSpPr>
          <p:nvPr>
            <p:ph type="title"/>
          </p:nvPr>
        </p:nvSpPr>
        <p:spPr>
          <a:xfrm>
            <a:off x="831221" y="1985533"/>
            <a:ext cx="22721601" cy="5473601"/>
          </a:xfrm>
          <a:prstGeom prst="rect">
            <a:avLst/>
          </a:prstGeom>
          <a:noFill/>
          <a:ln>
            <a:noFill/>
          </a:ln>
        </p:spPr>
        <p:txBody>
          <a:bodyPr spcFirstLastPara="1" wrap="square" lIns="243775" tIns="243775" rIns="243775" bIns="243775" anchor="b" anchorCtr="0">
            <a:noAutofit/>
          </a:bodyPr>
          <a:lstStyle>
            <a:lvl1pPr lvl="0" algn="ctr">
              <a:lnSpc>
                <a:spcPct val="100000"/>
              </a:lnSpc>
              <a:spcBef>
                <a:spcPts val="0"/>
              </a:spcBef>
              <a:spcAft>
                <a:spcPts val="0"/>
              </a:spcAft>
              <a:buClr>
                <a:srgbClr val="000000"/>
              </a:buClr>
              <a:buSzPts val="13800"/>
              <a:buFont typeface="Arial"/>
              <a:buNone/>
              <a:defRPr sz="13800">
                <a:latin typeface="Arial"/>
                <a:ea typeface="Arial"/>
                <a:cs typeface="Arial"/>
                <a:sym typeface="Arial"/>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15" name="Google Shape;15;p4"/>
          <p:cNvSpPr txBox="1">
            <a:spLocks noGrp="1"/>
          </p:cNvSpPr>
          <p:nvPr>
            <p:ph type="body" idx="1"/>
          </p:nvPr>
        </p:nvSpPr>
        <p:spPr>
          <a:xfrm>
            <a:off x="831199" y="7557666"/>
            <a:ext cx="22721602" cy="2113601"/>
          </a:xfrm>
          <a:prstGeom prst="rect">
            <a:avLst/>
          </a:prstGeom>
          <a:noFill/>
          <a:ln>
            <a:noFill/>
          </a:ln>
        </p:spPr>
        <p:txBody>
          <a:bodyPr spcFirstLastPara="1" wrap="square" lIns="243775" tIns="243775" rIns="243775" bIns="243775" anchor="t" anchorCtr="0">
            <a:noAutofit/>
          </a:bodyPr>
          <a:lstStyle>
            <a:lvl1pPr marL="457200" lvl="0" indent="-228600" algn="ctr">
              <a:lnSpc>
                <a:spcPct val="100000"/>
              </a:lnSpc>
              <a:spcBef>
                <a:spcPts val="0"/>
              </a:spcBef>
              <a:spcAft>
                <a:spcPts val="0"/>
              </a:spcAft>
              <a:buClr>
                <a:srgbClr val="595959"/>
              </a:buClr>
              <a:buSzPts val="7400"/>
              <a:buFont typeface="Arial"/>
              <a:buNone/>
              <a:defRPr sz="7400">
                <a:solidFill>
                  <a:srgbClr val="595959"/>
                </a:solidFill>
                <a:latin typeface="Arial"/>
                <a:ea typeface="Arial"/>
                <a:cs typeface="Arial"/>
                <a:sym typeface="Arial"/>
              </a:defRPr>
            </a:lvl1pPr>
            <a:lvl2pPr marL="914400" lvl="1" indent="-228600" algn="ctr">
              <a:lnSpc>
                <a:spcPct val="100000"/>
              </a:lnSpc>
              <a:spcBef>
                <a:spcPts val="0"/>
              </a:spcBef>
              <a:spcAft>
                <a:spcPts val="0"/>
              </a:spcAft>
              <a:buClr>
                <a:srgbClr val="595959"/>
              </a:buClr>
              <a:buSzPts val="7400"/>
              <a:buFont typeface="Arial"/>
              <a:buNone/>
              <a:defRPr sz="7400">
                <a:solidFill>
                  <a:srgbClr val="595959"/>
                </a:solidFill>
                <a:latin typeface="Arial"/>
                <a:ea typeface="Arial"/>
                <a:cs typeface="Arial"/>
                <a:sym typeface="Arial"/>
              </a:defRPr>
            </a:lvl2pPr>
            <a:lvl3pPr marL="1371600" lvl="2" indent="-228600" algn="ctr">
              <a:lnSpc>
                <a:spcPct val="100000"/>
              </a:lnSpc>
              <a:spcBef>
                <a:spcPts val="0"/>
              </a:spcBef>
              <a:spcAft>
                <a:spcPts val="0"/>
              </a:spcAft>
              <a:buClr>
                <a:srgbClr val="595959"/>
              </a:buClr>
              <a:buSzPts val="7400"/>
              <a:buFont typeface="Arial"/>
              <a:buNone/>
              <a:defRPr sz="7400">
                <a:solidFill>
                  <a:srgbClr val="595959"/>
                </a:solidFill>
                <a:latin typeface="Arial"/>
                <a:ea typeface="Arial"/>
                <a:cs typeface="Arial"/>
                <a:sym typeface="Arial"/>
              </a:defRPr>
            </a:lvl3pPr>
            <a:lvl4pPr marL="1828800" lvl="3" indent="-228600" algn="ctr">
              <a:lnSpc>
                <a:spcPct val="100000"/>
              </a:lnSpc>
              <a:spcBef>
                <a:spcPts val="0"/>
              </a:spcBef>
              <a:spcAft>
                <a:spcPts val="0"/>
              </a:spcAft>
              <a:buClr>
                <a:srgbClr val="595959"/>
              </a:buClr>
              <a:buSzPts val="7400"/>
              <a:buFont typeface="Arial"/>
              <a:buNone/>
              <a:defRPr sz="7400">
                <a:solidFill>
                  <a:srgbClr val="595959"/>
                </a:solidFill>
                <a:latin typeface="Arial"/>
                <a:ea typeface="Arial"/>
                <a:cs typeface="Arial"/>
                <a:sym typeface="Arial"/>
              </a:defRPr>
            </a:lvl4pPr>
            <a:lvl5pPr marL="2286000" lvl="4" indent="-228600" algn="ctr">
              <a:lnSpc>
                <a:spcPct val="100000"/>
              </a:lnSpc>
              <a:spcBef>
                <a:spcPts val="0"/>
              </a:spcBef>
              <a:spcAft>
                <a:spcPts val="0"/>
              </a:spcAft>
              <a:buClr>
                <a:srgbClr val="595959"/>
              </a:buClr>
              <a:buSzPts val="7400"/>
              <a:buFont typeface="Arial"/>
              <a:buNone/>
              <a:defRPr sz="7400">
                <a:solidFill>
                  <a:srgbClr val="595959"/>
                </a:solidFill>
                <a:latin typeface="Arial"/>
                <a:ea typeface="Arial"/>
                <a:cs typeface="Arial"/>
                <a:sym typeface="Arial"/>
              </a:defRPr>
            </a:lvl5pPr>
            <a:lvl6pPr marL="2743200" lvl="5" indent="-371475" algn="l">
              <a:lnSpc>
                <a:spcPct val="100000"/>
              </a:lnSpc>
              <a:spcBef>
                <a:spcPts val="5900"/>
              </a:spcBef>
              <a:spcAft>
                <a:spcPts val="0"/>
              </a:spcAft>
              <a:buClr>
                <a:srgbClr val="000000"/>
              </a:buClr>
              <a:buSzPts val="2250"/>
              <a:buChar char="•"/>
              <a:defRPr/>
            </a:lvl6pPr>
            <a:lvl7pPr marL="3200400" lvl="6" indent="-371475" algn="l">
              <a:lnSpc>
                <a:spcPct val="100000"/>
              </a:lnSpc>
              <a:spcBef>
                <a:spcPts val="5900"/>
              </a:spcBef>
              <a:spcAft>
                <a:spcPts val="0"/>
              </a:spcAft>
              <a:buClr>
                <a:srgbClr val="000000"/>
              </a:buClr>
              <a:buSzPts val="2250"/>
              <a:buChar char="•"/>
              <a:defRPr/>
            </a:lvl7pPr>
            <a:lvl8pPr marL="3657600" lvl="7" indent="-371475" algn="l">
              <a:lnSpc>
                <a:spcPct val="100000"/>
              </a:lnSpc>
              <a:spcBef>
                <a:spcPts val="5900"/>
              </a:spcBef>
              <a:spcAft>
                <a:spcPts val="0"/>
              </a:spcAft>
              <a:buClr>
                <a:srgbClr val="000000"/>
              </a:buClr>
              <a:buSzPts val="2250"/>
              <a:buChar char="•"/>
              <a:defRPr/>
            </a:lvl8pPr>
            <a:lvl9pPr marL="4114800" lvl="8" indent="-371475" algn="l">
              <a:lnSpc>
                <a:spcPct val="100000"/>
              </a:lnSpc>
              <a:spcBef>
                <a:spcPts val="5900"/>
              </a:spcBef>
              <a:spcAft>
                <a:spcPts val="0"/>
              </a:spcAft>
              <a:buClr>
                <a:srgbClr val="000000"/>
              </a:buClr>
              <a:buSzPts val="2250"/>
              <a:buChar char="•"/>
              <a:defRPr/>
            </a:lvl9pPr>
          </a:lstStyle>
          <a:p>
            <a:endParaRPr/>
          </a:p>
        </p:txBody>
      </p:sp>
      <p:sp>
        <p:nvSpPr>
          <p:cNvPr id="16" name="Google Shape;16;p4"/>
          <p:cNvSpPr txBox="1">
            <a:spLocks noGrp="1"/>
          </p:cNvSpPr>
          <p:nvPr>
            <p:ph type="sldNum" idx="12"/>
          </p:nvPr>
        </p:nvSpPr>
        <p:spPr>
          <a:xfrm>
            <a:off x="23188838" y="12524796"/>
            <a:ext cx="867584" cy="870499"/>
          </a:xfrm>
          <a:prstGeom prst="rect">
            <a:avLst/>
          </a:prstGeom>
          <a:noFill/>
          <a:ln>
            <a:noFill/>
          </a:ln>
        </p:spPr>
        <p:txBody>
          <a:bodyPr spcFirstLastPara="1" wrap="square" lIns="243775" tIns="243775" rIns="243775" bIns="243775" anchor="ctr" anchorCtr="0">
            <a:noAutofit/>
          </a:bodyPr>
          <a:lstStyle>
            <a:lvl1pPr marL="0" marR="0" lvl="0" indent="0" algn="r">
              <a:lnSpc>
                <a:spcPct val="100000"/>
              </a:lnSpc>
              <a:spcBef>
                <a:spcPts val="0"/>
              </a:spcBef>
              <a:spcAft>
                <a:spcPts val="0"/>
              </a:spcAft>
              <a:buClr>
                <a:srgbClr val="595959"/>
              </a:buClr>
              <a:buSzPts val="2600"/>
              <a:buFont typeface="Arial"/>
              <a:buNone/>
              <a:defRPr sz="2600">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2600"/>
              <a:buFont typeface="Arial"/>
              <a:buNone/>
              <a:defRPr sz="2600">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2600"/>
              <a:buFont typeface="Arial"/>
              <a:buNone/>
              <a:defRPr sz="2600">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2600"/>
              <a:buFont typeface="Arial"/>
              <a:buNone/>
              <a:defRPr sz="2600">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2600"/>
              <a:buFont typeface="Arial"/>
              <a:buNone/>
              <a:defRPr sz="2600">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2600"/>
              <a:buFont typeface="Arial"/>
              <a:buNone/>
              <a:defRPr sz="2600">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2600"/>
              <a:buFont typeface="Arial"/>
              <a:buNone/>
              <a:defRPr sz="2600">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2600"/>
              <a:buFont typeface="Arial"/>
              <a:buNone/>
              <a:defRPr sz="2600">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2600"/>
              <a:buFont typeface="Arial"/>
              <a:buNone/>
              <a:defRPr sz="2600">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2400" dirty="0">
              <a:solidFill>
                <a:srgbClr val="000000"/>
              </a:solidFill>
              <a:latin typeface="Helvetica Neue Light"/>
              <a:ea typeface="Helvetica Neue Light"/>
              <a:cs typeface="Helvetica Neue Light"/>
              <a:sym typeface="Helvetica Neue Ligh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mp; Subtitle">
  <p:cSld name="Title &amp; Subtitle">
    <p:spTree>
      <p:nvGrpSpPr>
        <p:cNvPr id="1" name="Shape 17"/>
        <p:cNvGrpSpPr/>
        <p:nvPr/>
      </p:nvGrpSpPr>
      <p:grpSpPr>
        <a:xfrm>
          <a:off x="0" y="0"/>
          <a:ext cx="0" cy="0"/>
          <a:chOff x="0" y="0"/>
          <a:chExt cx="0" cy="0"/>
        </a:xfrm>
      </p:grpSpPr>
      <p:sp>
        <p:nvSpPr>
          <p:cNvPr id="18" name="Google Shape;18;p5"/>
          <p:cNvSpPr txBox="1">
            <a:spLocks noGrp="1"/>
          </p:cNvSpPr>
          <p:nvPr>
            <p:ph type="title"/>
          </p:nvPr>
        </p:nvSpPr>
        <p:spPr>
          <a:xfrm>
            <a:off x="1778000" y="2298700"/>
            <a:ext cx="20828000" cy="4648200"/>
          </a:xfrm>
          <a:prstGeom prst="rect">
            <a:avLst/>
          </a:prstGeom>
          <a:noFill/>
          <a:ln>
            <a:noFill/>
          </a:ln>
        </p:spPr>
        <p:txBody>
          <a:bodyPr spcFirstLastPara="1" wrap="square" lIns="50800" tIns="50800" rIns="50800" bIns="50800" anchor="b" anchorCtr="0">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19" name="Google Shape;19;p5"/>
          <p:cNvSpPr txBox="1">
            <a:spLocks noGrp="1"/>
          </p:cNvSpPr>
          <p:nvPr>
            <p:ph type="body" idx="1"/>
          </p:nvPr>
        </p:nvSpPr>
        <p:spPr>
          <a:xfrm>
            <a:off x="1778000" y="7073900"/>
            <a:ext cx="20828000" cy="1587500"/>
          </a:xfrm>
          <a:prstGeom prst="rect">
            <a:avLst/>
          </a:prstGeom>
          <a:noFill/>
          <a:ln>
            <a:noFill/>
          </a:ln>
        </p:spPr>
        <p:txBody>
          <a:bodyPr spcFirstLastPara="1" wrap="square" lIns="50800" tIns="50800" rIns="50800" bIns="50800" anchor="t" anchorCtr="0">
            <a:noAutofit/>
          </a:bodyPr>
          <a:lstStyle>
            <a:lvl1pPr marL="457200" lvl="0" indent="-228600" algn="ctr">
              <a:lnSpc>
                <a:spcPct val="100000"/>
              </a:lnSpc>
              <a:spcBef>
                <a:spcPts val="0"/>
              </a:spcBef>
              <a:spcAft>
                <a:spcPts val="0"/>
              </a:spcAft>
              <a:buClr>
                <a:srgbClr val="000000"/>
              </a:buClr>
              <a:buSzPts val="5400"/>
              <a:buFont typeface="Helvetica Neue"/>
              <a:buNone/>
              <a:defRPr sz="5400"/>
            </a:lvl1pPr>
            <a:lvl2pPr marL="914400" lvl="1" indent="-228600" algn="ctr">
              <a:lnSpc>
                <a:spcPct val="100000"/>
              </a:lnSpc>
              <a:spcBef>
                <a:spcPts val="0"/>
              </a:spcBef>
              <a:spcAft>
                <a:spcPts val="0"/>
              </a:spcAft>
              <a:buClr>
                <a:srgbClr val="000000"/>
              </a:buClr>
              <a:buSzPts val="5400"/>
              <a:buFont typeface="Helvetica Neue"/>
              <a:buNone/>
              <a:defRPr sz="5400"/>
            </a:lvl2pPr>
            <a:lvl3pPr marL="1371600" lvl="2" indent="-228600" algn="ctr">
              <a:lnSpc>
                <a:spcPct val="100000"/>
              </a:lnSpc>
              <a:spcBef>
                <a:spcPts val="0"/>
              </a:spcBef>
              <a:spcAft>
                <a:spcPts val="0"/>
              </a:spcAft>
              <a:buClr>
                <a:srgbClr val="000000"/>
              </a:buClr>
              <a:buSzPts val="5400"/>
              <a:buFont typeface="Helvetica Neue"/>
              <a:buNone/>
              <a:defRPr sz="5400"/>
            </a:lvl3pPr>
            <a:lvl4pPr marL="1828800" lvl="3" indent="-228600" algn="ctr">
              <a:lnSpc>
                <a:spcPct val="100000"/>
              </a:lnSpc>
              <a:spcBef>
                <a:spcPts val="0"/>
              </a:spcBef>
              <a:spcAft>
                <a:spcPts val="0"/>
              </a:spcAft>
              <a:buClr>
                <a:srgbClr val="000000"/>
              </a:buClr>
              <a:buSzPts val="5400"/>
              <a:buFont typeface="Helvetica Neue"/>
              <a:buNone/>
              <a:defRPr sz="5400"/>
            </a:lvl4pPr>
            <a:lvl5pPr marL="2286000" lvl="4" indent="-228600" algn="ctr">
              <a:lnSpc>
                <a:spcPct val="100000"/>
              </a:lnSpc>
              <a:spcBef>
                <a:spcPts val="0"/>
              </a:spcBef>
              <a:spcAft>
                <a:spcPts val="0"/>
              </a:spcAft>
              <a:buClr>
                <a:srgbClr val="000000"/>
              </a:buClr>
              <a:buSzPts val="5400"/>
              <a:buFont typeface="Helvetica Neue"/>
              <a:buNone/>
              <a:defRPr sz="5400"/>
            </a:lvl5pPr>
            <a:lvl6pPr marL="2743200" lvl="5" indent="-371475" algn="l">
              <a:lnSpc>
                <a:spcPct val="100000"/>
              </a:lnSpc>
              <a:spcBef>
                <a:spcPts val="5900"/>
              </a:spcBef>
              <a:spcAft>
                <a:spcPts val="0"/>
              </a:spcAft>
              <a:buClr>
                <a:srgbClr val="000000"/>
              </a:buClr>
              <a:buSzPts val="2250"/>
              <a:buChar char="•"/>
              <a:defRPr/>
            </a:lvl6pPr>
            <a:lvl7pPr marL="3200400" lvl="6" indent="-371475" algn="l">
              <a:lnSpc>
                <a:spcPct val="100000"/>
              </a:lnSpc>
              <a:spcBef>
                <a:spcPts val="5900"/>
              </a:spcBef>
              <a:spcAft>
                <a:spcPts val="0"/>
              </a:spcAft>
              <a:buClr>
                <a:srgbClr val="000000"/>
              </a:buClr>
              <a:buSzPts val="2250"/>
              <a:buChar char="•"/>
              <a:defRPr/>
            </a:lvl7pPr>
            <a:lvl8pPr marL="3657600" lvl="7" indent="-371475" algn="l">
              <a:lnSpc>
                <a:spcPct val="100000"/>
              </a:lnSpc>
              <a:spcBef>
                <a:spcPts val="5900"/>
              </a:spcBef>
              <a:spcAft>
                <a:spcPts val="0"/>
              </a:spcAft>
              <a:buClr>
                <a:srgbClr val="000000"/>
              </a:buClr>
              <a:buSzPts val="2250"/>
              <a:buChar char="•"/>
              <a:defRPr/>
            </a:lvl8pPr>
            <a:lvl9pPr marL="4114800" lvl="8" indent="-371475" algn="l">
              <a:lnSpc>
                <a:spcPct val="100000"/>
              </a:lnSpc>
              <a:spcBef>
                <a:spcPts val="5900"/>
              </a:spcBef>
              <a:spcAft>
                <a:spcPts val="0"/>
              </a:spcAft>
              <a:buClr>
                <a:srgbClr val="000000"/>
              </a:buClr>
              <a:buSzPts val="2250"/>
              <a:buChar char="•"/>
              <a:defRPr/>
            </a:lvl9pPr>
          </a:lstStyle>
          <a:p>
            <a:endParaRPr/>
          </a:p>
        </p:txBody>
      </p:sp>
      <p:sp>
        <p:nvSpPr>
          <p:cNvPr id="20" name="Google Shape;20;p5"/>
          <p:cNvSpPr txBox="1">
            <a:spLocks noGrp="1"/>
          </p:cNvSpPr>
          <p:nvPr>
            <p:ph type="sldNum" idx="12"/>
          </p:nvPr>
        </p:nvSpPr>
        <p:spPr>
          <a:xfrm>
            <a:off x="11959031" y="13081000"/>
            <a:ext cx="453238" cy="461059"/>
          </a:xfrm>
          <a:prstGeom prst="rect">
            <a:avLst/>
          </a:prstGeom>
          <a:noFill/>
          <a:ln>
            <a:noFill/>
          </a:ln>
        </p:spPr>
        <p:txBody>
          <a:bodyPr spcFirstLastPara="1" wrap="square" lIns="50800" tIns="50800" rIns="50800" bIns="50800" anchor="t" anchorCtr="0">
            <a:noAutofit/>
          </a:bodyPr>
          <a:lstStyle>
            <a:lvl1pPr marL="0" lvl="0"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1pPr>
            <a:lvl2pPr marL="0" lvl="1"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2pPr>
            <a:lvl3pPr marL="0" lvl="2"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3pPr>
            <a:lvl4pPr marL="0" lvl="3"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4pPr>
            <a:lvl5pPr marL="0" lvl="4"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5pPr>
            <a:lvl6pPr marL="0" lvl="5"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6pPr>
            <a:lvl7pPr marL="0" lvl="6"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7pPr>
            <a:lvl8pPr marL="0" lvl="7"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8pPr>
            <a:lvl9pPr marL="0" lvl="8"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hoto - Horizontal">
  <p:cSld name="Photo - Horizontal">
    <p:spTree>
      <p:nvGrpSpPr>
        <p:cNvPr id="1" name="Shape 21"/>
        <p:cNvGrpSpPr/>
        <p:nvPr/>
      </p:nvGrpSpPr>
      <p:grpSpPr>
        <a:xfrm>
          <a:off x="0" y="0"/>
          <a:ext cx="0" cy="0"/>
          <a:chOff x="0" y="0"/>
          <a:chExt cx="0" cy="0"/>
        </a:xfrm>
      </p:grpSpPr>
      <p:sp>
        <p:nvSpPr>
          <p:cNvPr id="22" name="Google Shape;22;p6"/>
          <p:cNvSpPr>
            <a:spLocks noGrp="1"/>
          </p:cNvSpPr>
          <p:nvPr>
            <p:ph type="pic" idx="2"/>
          </p:nvPr>
        </p:nvSpPr>
        <p:spPr>
          <a:xfrm>
            <a:off x="3124200" y="-38100"/>
            <a:ext cx="18135600" cy="1209669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9pPr>
          </a:lstStyle>
          <a:p>
            <a:endParaRPr dirty="0"/>
          </a:p>
        </p:txBody>
      </p:sp>
      <p:sp>
        <p:nvSpPr>
          <p:cNvPr id="23" name="Google Shape;23;p6"/>
          <p:cNvSpPr txBox="1">
            <a:spLocks noGrp="1"/>
          </p:cNvSpPr>
          <p:nvPr>
            <p:ph type="title"/>
          </p:nvPr>
        </p:nvSpPr>
        <p:spPr>
          <a:xfrm>
            <a:off x="635000" y="9512300"/>
            <a:ext cx="23114000" cy="2006600"/>
          </a:xfrm>
          <a:prstGeom prst="rect">
            <a:avLst/>
          </a:prstGeom>
          <a:noFill/>
          <a:ln>
            <a:noFill/>
          </a:ln>
        </p:spPr>
        <p:txBody>
          <a:bodyPr spcFirstLastPara="1" wrap="square" lIns="50800" tIns="50800" rIns="50800" bIns="50800" anchor="b" anchorCtr="0">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24" name="Google Shape;24;p6"/>
          <p:cNvSpPr txBox="1">
            <a:spLocks noGrp="1"/>
          </p:cNvSpPr>
          <p:nvPr>
            <p:ph type="body" idx="1"/>
          </p:nvPr>
        </p:nvSpPr>
        <p:spPr>
          <a:xfrm>
            <a:off x="635000" y="11442700"/>
            <a:ext cx="23114000" cy="1587500"/>
          </a:xfrm>
          <a:prstGeom prst="rect">
            <a:avLst/>
          </a:prstGeom>
          <a:noFill/>
          <a:ln>
            <a:noFill/>
          </a:ln>
        </p:spPr>
        <p:txBody>
          <a:bodyPr spcFirstLastPara="1" wrap="square" lIns="50800" tIns="50800" rIns="50800" bIns="50800" anchor="t" anchorCtr="0">
            <a:noAutofit/>
          </a:bodyPr>
          <a:lstStyle>
            <a:lvl1pPr marL="457200" lvl="0" indent="-228600" algn="ctr">
              <a:lnSpc>
                <a:spcPct val="100000"/>
              </a:lnSpc>
              <a:spcBef>
                <a:spcPts val="0"/>
              </a:spcBef>
              <a:spcAft>
                <a:spcPts val="0"/>
              </a:spcAft>
              <a:buClr>
                <a:srgbClr val="000000"/>
              </a:buClr>
              <a:buSzPts val="5400"/>
              <a:buFont typeface="Helvetica Neue"/>
              <a:buNone/>
              <a:defRPr sz="5400"/>
            </a:lvl1pPr>
            <a:lvl2pPr marL="914400" lvl="1" indent="-228600" algn="ctr">
              <a:lnSpc>
                <a:spcPct val="100000"/>
              </a:lnSpc>
              <a:spcBef>
                <a:spcPts val="0"/>
              </a:spcBef>
              <a:spcAft>
                <a:spcPts val="0"/>
              </a:spcAft>
              <a:buClr>
                <a:srgbClr val="000000"/>
              </a:buClr>
              <a:buSzPts val="5400"/>
              <a:buFont typeface="Helvetica Neue"/>
              <a:buNone/>
              <a:defRPr sz="5400"/>
            </a:lvl2pPr>
            <a:lvl3pPr marL="1371600" lvl="2" indent="-228600" algn="ctr">
              <a:lnSpc>
                <a:spcPct val="100000"/>
              </a:lnSpc>
              <a:spcBef>
                <a:spcPts val="0"/>
              </a:spcBef>
              <a:spcAft>
                <a:spcPts val="0"/>
              </a:spcAft>
              <a:buClr>
                <a:srgbClr val="000000"/>
              </a:buClr>
              <a:buSzPts val="5400"/>
              <a:buFont typeface="Helvetica Neue"/>
              <a:buNone/>
              <a:defRPr sz="5400"/>
            </a:lvl3pPr>
            <a:lvl4pPr marL="1828800" lvl="3" indent="-228600" algn="ctr">
              <a:lnSpc>
                <a:spcPct val="100000"/>
              </a:lnSpc>
              <a:spcBef>
                <a:spcPts val="0"/>
              </a:spcBef>
              <a:spcAft>
                <a:spcPts val="0"/>
              </a:spcAft>
              <a:buClr>
                <a:srgbClr val="000000"/>
              </a:buClr>
              <a:buSzPts val="5400"/>
              <a:buFont typeface="Helvetica Neue"/>
              <a:buNone/>
              <a:defRPr sz="5400"/>
            </a:lvl4pPr>
            <a:lvl5pPr marL="2286000" lvl="4" indent="-228600" algn="ctr">
              <a:lnSpc>
                <a:spcPct val="100000"/>
              </a:lnSpc>
              <a:spcBef>
                <a:spcPts val="0"/>
              </a:spcBef>
              <a:spcAft>
                <a:spcPts val="0"/>
              </a:spcAft>
              <a:buClr>
                <a:srgbClr val="000000"/>
              </a:buClr>
              <a:buSzPts val="5400"/>
              <a:buFont typeface="Helvetica Neue"/>
              <a:buNone/>
              <a:defRPr sz="5400"/>
            </a:lvl5pPr>
            <a:lvl6pPr marL="2743200" lvl="5" indent="-371475" algn="l">
              <a:lnSpc>
                <a:spcPct val="100000"/>
              </a:lnSpc>
              <a:spcBef>
                <a:spcPts val="5900"/>
              </a:spcBef>
              <a:spcAft>
                <a:spcPts val="0"/>
              </a:spcAft>
              <a:buClr>
                <a:srgbClr val="000000"/>
              </a:buClr>
              <a:buSzPts val="2250"/>
              <a:buChar char="•"/>
              <a:defRPr/>
            </a:lvl6pPr>
            <a:lvl7pPr marL="3200400" lvl="6" indent="-371475" algn="l">
              <a:lnSpc>
                <a:spcPct val="100000"/>
              </a:lnSpc>
              <a:spcBef>
                <a:spcPts val="5900"/>
              </a:spcBef>
              <a:spcAft>
                <a:spcPts val="0"/>
              </a:spcAft>
              <a:buClr>
                <a:srgbClr val="000000"/>
              </a:buClr>
              <a:buSzPts val="2250"/>
              <a:buChar char="•"/>
              <a:defRPr/>
            </a:lvl7pPr>
            <a:lvl8pPr marL="3657600" lvl="7" indent="-371475" algn="l">
              <a:lnSpc>
                <a:spcPct val="100000"/>
              </a:lnSpc>
              <a:spcBef>
                <a:spcPts val="5900"/>
              </a:spcBef>
              <a:spcAft>
                <a:spcPts val="0"/>
              </a:spcAft>
              <a:buClr>
                <a:srgbClr val="000000"/>
              </a:buClr>
              <a:buSzPts val="2250"/>
              <a:buChar char="•"/>
              <a:defRPr/>
            </a:lvl8pPr>
            <a:lvl9pPr marL="4114800" lvl="8" indent="-371475" algn="l">
              <a:lnSpc>
                <a:spcPct val="100000"/>
              </a:lnSpc>
              <a:spcBef>
                <a:spcPts val="5900"/>
              </a:spcBef>
              <a:spcAft>
                <a:spcPts val="0"/>
              </a:spcAft>
              <a:buClr>
                <a:srgbClr val="000000"/>
              </a:buClr>
              <a:buSzPts val="2250"/>
              <a:buChar char="•"/>
              <a:defRPr/>
            </a:lvl9pPr>
          </a:lstStyle>
          <a:p>
            <a:endParaRPr/>
          </a:p>
        </p:txBody>
      </p:sp>
      <p:sp>
        <p:nvSpPr>
          <p:cNvPr id="25" name="Google Shape;25;p6"/>
          <p:cNvSpPr txBox="1">
            <a:spLocks noGrp="1"/>
          </p:cNvSpPr>
          <p:nvPr>
            <p:ph type="sldNum" idx="12"/>
          </p:nvPr>
        </p:nvSpPr>
        <p:spPr>
          <a:xfrm>
            <a:off x="11959031" y="13081000"/>
            <a:ext cx="453238" cy="461059"/>
          </a:xfrm>
          <a:prstGeom prst="rect">
            <a:avLst/>
          </a:prstGeom>
          <a:noFill/>
          <a:ln>
            <a:noFill/>
          </a:ln>
        </p:spPr>
        <p:txBody>
          <a:bodyPr spcFirstLastPara="1" wrap="square" lIns="50800" tIns="50800" rIns="50800" bIns="50800" anchor="t" anchorCtr="0">
            <a:noAutofit/>
          </a:bodyPr>
          <a:lstStyle>
            <a:lvl1pPr marL="0" lvl="0"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1pPr>
            <a:lvl2pPr marL="0" lvl="1"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2pPr>
            <a:lvl3pPr marL="0" lvl="2"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3pPr>
            <a:lvl4pPr marL="0" lvl="3"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4pPr>
            <a:lvl5pPr marL="0" lvl="4"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5pPr>
            <a:lvl6pPr marL="0" lvl="5"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6pPr>
            <a:lvl7pPr marL="0" lvl="6"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7pPr>
            <a:lvl8pPr marL="0" lvl="7"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8pPr>
            <a:lvl9pPr marL="0" lvl="8"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Center">
  <p:cSld name="Title - Center">
    <p:spTree>
      <p:nvGrpSpPr>
        <p:cNvPr id="1" name="Shape 26"/>
        <p:cNvGrpSpPr/>
        <p:nvPr/>
      </p:nvGrpSpPr>
      <p:grpSpPr>
        <a:xfrm>
          <a:off x="0" y="0"/>
          <a:ext cx="0" cy="0"/>
          <a:chOff x="0" y="0"/>
          <a:chExt cx="0" cy="0"/>
        </a:xfrm>
      </p:grpSpPr>
      <p:sp>
        <p:nvSpPr>
          <p:cNvPr id="27" name="Google Shape;27;p7"/>
          <p:cNvSpPr txBox="1">
            <a:spLocks noGrp="1"/>
          </p:cNvSpPr>
          <p:nvPr>
            <p:ph type="title"/>
          </p:nvPr>
        </p:nvSpPr>
        <p:spPr>
          <a:xfrm>
            <a:off x="1778000" y="4533900"/>
            <a:ext cx="20828000" cy="4648200"/>
          </a:xfrm>
          <a:prstGeom prst="rect">
            <a:avLst/>
          </a:prstGeom>
          <a:noFill/>
          <a:ln>
            <a:noFill/>
          </a:ln>
        </p:spPr>
        <p:txBody>
          <a:bodyPr spcFirstLastPara="1" wrap="square" lIns="50800" tIns="50800" rIns="50800" bIns="50800" anchor="ctr" anchorCtr="0">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28" name="Google Shape;28;p7"/>
          <p:cNvSpPr txBox="1">
            <a:spLocks noGrp="1"/>
          </p:cNvSpPr>
          <p:nvPr>
            <p:ph type="sldNum" idx="12"/>
          </p:nvPr>
        </p:nvSpPr>
        <p:spPr>
          <a:xfrm>
            <a:off x="11959031" y="13081000"/>
            <a:ext cx="453238" cy="461059"/>
          </a:xfrm>
          <a:prstGeom prst="rect">
            <a:avLst/>
          </a:prstGeom>
          <a:noFill/>
          <a:ln>
            <a:noFill/>
          </a:ln>
        </p:spPr>
        <p:txBody>
          <a:bodyPr spcFirstLastPara="1" wrap="square" lIns="50800" tIns="50800" rIns="50800" bIns="50800" anchor="t" anchorCtr="0">
            <a:noAutofit/>
          </a:bodyPr>
          <a:lstStyle>
            <a:lvl1pPr marL="0" lvl="0"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1pPr>
            <a:lvl2pPr marL="0" lvl="1"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2pPr>
            <a:lvl3pPr marL="0" lvl="2"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3pPr>
            <a:lvl4pPr marL="0" lvl="3"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4pPr>
            <a:lvl5pPr marL="0" lvl="4"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5pPr>
            <a:lvl6pPr marL="0" lvl="5"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6pPr>
            <a:lvl7pPr marL="0" lvl="6"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7pPr>
            <a:lvl8pPr marL="0" lvl="7"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8pPr>
            <a:lvl9pPr marL="0" lvl="8"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hoto - Vertical">
  <p:cSld name="Photo - Vertical">
    <p:spTree>
      <p:nvGrpSpPr>
        <p:cNvPr id="1" name="Shape 29"/>
        <p:cNvGrpSpPr/>
        <p:nvPr/>
      </p:nvGrpSpPr>
      <p:grpSpPr>
        <a:xfrm>
          <a:off x="0" y="0"/>
          <a:ext cx="0" cy="0"/>
          <a:chOff x="0" y="0"/>
          <a:chExt cx="0" cy="0"/>
        </a:xfrm>
      </p:grpSpPr>
      <p:sp>
        <p:nvSpPr>
          <p:cNvPr id="30" name="Google Shape;30;p8"/>
          <p:cNvSpPr>
            <a:spLocks noGrp="1"/>
          </p:cNvSpPr>
          <p:nvPr>
            <p:ph type="pic" idx="2"/>
          </p:nvPr>
        </p:nvSpPr>
        <p:spPr>
          <a:xfrm>
            <a:off x="7950200" y="1104900"/>
            <a:ext cx="17259303" cy="11506201"/>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9pPr>
          </a:lstStyle>
          <a:p>
            <a:endParaRPr dirty="0"/>
          </a:p>
        </p:txBody>
      </p:sp>
      <p:sp>
        <p:nvSpPr>
          <p:cNvPr id="31" name="Google Shape;31;p8"/>
          <p:cNvSpPr txBox="1">
            <a:spLocks noGrp="1"/>
          </p:cNvSpPr>
          <p:nvPr>
            <p:ph type="title"/>
          </p:nvPr>
        </p:nvSpPr>
        <p:spPr>
          <a:xfrm>
            <a:off x="1651000" y="952500"/>
            <a:ext cx="10223500" cy="5549900"/>
          </a:xfrm>
          <a:prstGeom prst="rect">
            <a:avLst/>
          </a:prstGeom>
          <a:noFill/>
          <a:ln>
            <a:noFill/>
          </a:ln>
        </p:spPr>
        <p:txBody>
          <a:bodyPr spcFirstLastPara="1" wrap="square" lIns="50800" tIns="50800" rIns="50800" bIns="50800" anchor="b" anchorCtr="0">
            <a:noAutofit/>
          </a:bodyPr>
          <a:lstStyle>
            <a:lvl1pPr lvl="0" algn="ctr">
              <a:lnSpc>
                <a:spcPct val="100000"/>
              </a:lnSpc>
              <a:spcBef>
                <a:spcPts val="0"/>
              </a:spcBef>
              <a:spcAft>
                <a:spcPts val="0"/>
              </a:spcAft>
              <a:buClr>
                <a:srgbClr val="000000"/>
              </a:buClr>
              <a:buSzPts val="8400"/>
              <a:buFont typeface="Helvetica Neue"/>
              <a:buNone/>
              <a:defRPr sz="8400"/>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32" name="Google Shape;32;p8"/>
          <p:cNvSpPr txBox="1">
            <a:spLocks noGrp="1"/>
          </p:cNvSpPr>
          <p:nvPr>
            <p:ph type="body" idx="1"/>
          </p:nvPr>
        </p:nvSpPr>
        <p:spPr>
          <a:xfrm>
            <a:off x="1651000" y="6527800"/>
            <a:ext cx="10223500" cy="5727700"/>
          </a:xfrm>
          <a:prstGeom prst="rect">
            <a:avLst/>
          </a:prstGeom>
          <a:noFill/>
          <a:ln>
            <a:noFill/>
          </a:ln>
        </p:spPr>
        <p:txBody>
          <a:bodyPr spcFirstLastPara="1" wrap="square" lIns="50800" tIns="50800" rIns="50800" bIns="50800" anchor="t" anchorCtr="0">
            <a:noAutofit/>
          </a:bodyPr>
          <a:lstStyle>
            <a:lvl1pPr marL="457200" lvl="0" indent="-228600" algn="ctr">
              <a:lnSpc>
                <a:spcPct val="100000"/>
              </a:lnSpc>
              <a:spcBef>
                <a:spcPts val="0"/>
              </a:spcBef>
              <a:spcAft>
                <a:spcPts val="0"/>
              </a:spcAft>
              <a:buClr>
                <a:srgbClr val="000000"/>
              </a:buClr>
              <a:buSzPts val="5400"/>
              <a:buFont typeface="Helvetica Neue"/>
              <a:buNone/>
              <a:defRPr sz="5400"/>
            </a:lvl1pPr>
            <a:lvl2pPr marL="914400" lvl="1" indent="-228600" algn="ctr">
              <a:lnSpc>
                <a:spcPct val="100000"/>
              </a:lnSpc>
              <a:spcBef>
                <a:spcPts val="0"/>
              </a:spcBef>
              <a:spcAft>
                <a:spcPts val="0"/>
              </a:spcAft>
              <a:buClr>
                <a:srgbClr val="000000"/>
              </a:buClr>
              <a:buSzPts val="5400"/>
              <a:buFont typeface="Helvetica Neue"/>
              <a:buNone/>
              <a:defRPr sz="5400"/>
            </a:lvl2pPr>
            <a:lvl3pPr marL="1371600" lvl="2" indent="-228600" algn="ctr">
              <a:lnSpc>
                <a:spcPct val="100000"/>
              </a:lnSpc>
              <a:spcBef>
                <a:spcPts val="0"/>
              </a:spcBef>
              <a:spcAft>
                <a:spcPts val="0"/>
              </a:spcAft>
              <a:buClr>
                <a:srgbClr val="000000"/>
              </a:buClr>
              <a:buSzPts val="5400"/>
              <a:buFont typeface="Helvetica Neue"/>
              <a:buNone/>
              <a:defRPr sz="5400"/>
            </a:lvl3pPr>
            <a:lvl4pPr marL="1828800" lvl="3" indent="-228600" algn="ctr">
              <a:lnSpc>
                <a:spcPct val="100000"/>
              </a:lnSpc>
              <a:spcBef>
                <a:spcPts val="0"/>
              </a:spcBef>
              <a:spcAft>
                <a:spcPts val="0"/>
              </a:spcAft>
              <a:buClr>
                <a:srgbClr val="000000"/>
              </a:buClr>
              <a:buSzPts val="5400"/>
              <a:buFont typeface="Helvetica Neue"/>
              <a:buNone/>
              <a:defRPr sz="5400"/>
            </a:lvl4pPr>
            <a:lvl5pPr marL="2286000" lvl="4" indent="-228600" algn="ctr">
              <a:lnSpc>
                <a:spcPct val="100000"/>
              </a:lnSpc>
              <a:spcBef>
                <a:spcPts val="0"/>
              </a:spcBef>
              <a:spcAft>
                <a:spcPts val="0"/>
              </a:spcAft>
              <a:buClr>
                <a:srgbClr val="000000"/>
              </a:buClr>
              <a:buSzPts val="5400"/>
              <a:buFont typeface="Helvetica Neue"/>
              <a:buNone/>
              <a:defRPr sz="5400"/>
            </a:lvl5pPr>
            <a:lvl6pPr marL="2743200" lvl="5" indent="-371475" algn="l">
              <a:lnSpc>
                <a:spcPct val="100000"/>
              </a:lnSpc>
              <a:spcBef>
                <a:spcPts val="5900"/>
              </a:spcBef>
              <a:spcAft>
                <a:spcPts val="0"/>
              </a:spcAft>
              <a:buClr>
                <a:srgbClr val="000000"/>
              </a:buClr>
              <a:buSzPts val="2250"/>
              <a:buChar char="•"/>
              <a:defRPr/>
            </a:lvl6pPr>
            <a:lvl7pPr marL="3200400" lvl="6" indent="-371475" algn="l">
              <a:lnSpc>
                <a:spcPct val="100000"/>
              </a:lnSpc>
              <a:spcBef>
                <a:spcPts val="5900"/>
              </a:spcBef>
              <a:spcAft>
                <a:spcPts val="0"/>
              </a:spcAft>
              <a:buClr>
                <a:srgbClr val="000000"/>
              </a:buClr>
              <a:buSzPts val="2250"/>
              <a:buChar char="•"/>
              <a:defRPr/>
            </a:lvl7pPr>
            <a:lvl8pPr marL="3657600" lvl="7" indent="-371475" algn="l">
              <a:lnSpc>
                <a:spcPct val="100000"/>
              </a:lnSpc>
              <a:spcBef>
                <a:spcPts val="5900"/>
              </a:spcBef>
              <a:spcAft>
                <a:spcPts val="0"/>
              </a:spcAft>
              <a:buClr>
                <a:srgbClr val="000000"/>
              </a:buClr>
              <a:buSzPts val="2250"/>
              <a:buChar char="•"/>
              <a:defRPr/>
            </a:lvl8pPr>
            <a:lvl9pPr marL="4114800" lvl="8" indent="-371475" algn="l">
              <a:lnSpc>
                <a:spcPct val="100000"/>
              </a:lnSpc>
              <a:spcBef>
                <a:spcPts val="5900"/>
              </a:spcBef>
              <a:spcAft>
                <a:spcPts val="0"/>
              </a:spcAft>
              <a:buClr>
                <a:srgbClr val="000000"/>
              </a:buClr>
              <a:buSzPts val="2250"/>
              <a:buChar char="•"/>
              <a:defRPr/>
            </a:lvl9pPr>
          </a:lstStyle>
          <a:p>
            <a:endParaRPr/>
          </a:p>
        </p:txBody>
      </p:sp>
      <p:sp>
        <p:nvSpPr>
          <p:cNvPr id="33" name="Google Shape;33;p8"/>
          <p:cNvSpPr txBox="1">
            <a:spLocks noGrp="1"/>
          </p:cNvSpPr>
          <p:nvPr>
            <p:ph type="sldNum" idx="12"/>
          </p:nvPr>
        </p:nvSpPr>
        <p:spPr>
          <a:xfrm>
            <a:off x="11959031" y="13081000"/>
            <a:ext cx="453238" cy="461059"/>
          </a:xfrm>
          <a:prstGeom prst="rect">
            <a:avLst/>
          </a:prstGeom>
          <a:noFill/>
          <a:ln>
            <a:noFill/>
          </a:ln>
        </p:spPr>
        <p:txBody>
          <a:bodyPr spcFirstLastPara="1" wrap="square" lIns="50800" tIns="50800" rIns="50800" bIns="50800" anchor="t" anchorCtr="0">
            <a:noAutofit/>
          </a:bodyPr>
          <a:lstStyle>
            <a:lvl1pPr marL="0" lvl="0"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1pPr>
            <a:lvl2pPr marL="0" lvl="1"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2pPr>
            <a:lvl3pPr marL="0" lvl="2"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3pPr>
            <a:lvl4pPr marL="0" lvl="3"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4pPr>
            <a:lvl5pPr marL="0" lvl="4"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5pPr>
            <a:lvl6pPr marL="0" lvl="5"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6pPr>
            <a:lvl7pPr marL="0" lvl="6"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7pPr>
            <a:lvl8pPr marL="0" lvl="7"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8pPr>
            <a:lvl9pPr marL="0" lvl="8"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Top">
  <p:cSld name="Title - Top">
    <p:spTree>
      <p:nvGrpSpPr>
        <p:cNvPr id="1" name="Shape 34"/>
        <p:cNvGrpSpPr/>
        <p:nvPr/>
      </p:nvGrpSpPr>
      <p:grpSpPr>
        <a:xfrm>
          <a:off x="0" y="0"/>
          <a:ext cx="0" cy="0"/>
          <a:chOff x="0" y="0"/>
          <a:chExt cx="0" cy="0"/>
        </a:xfrm>
      </p:grpSpPr>
      <p:sp>
        <p:nvSpPr>
          <p:cNvPr id="35" name="Google Shape;35;p9"/>
          <p:cNvSpPr txBox="1">
            <a:spLocks noGrp="1"/>
          </p:cNvSpPr>
          <p:nvPr>
            <p:ph type="title"/>
          </p:nvPr>
        </p:nvSpPr>
        <p:spPr>
          <a:xfrm>
            <a:off x="1689100" y="355600"/>
            <a:ext cx="21005799" cy="2286000"/>
          </a:xfrm>
          <a:prstGeom prst="rect">
            <a:avLst/>
          </a:prstGeom>
          <a:noFill/>
          <a:ln>
            <a:noFill/>
          </a:ln>
        </p:spPr>
        <p:txBody>
          <a:bodyPr spcFirstLastPara="1" wrap="square" lIns="50800" tIns="50800" rIns="50800" bIns="50800" anchor="ctr" anchorCtr="0">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36" name="Google Shape;36;p9"/>
          <p:cNvSpPr txBox="1">
            <a:spLocks noGrp="1"/>
          </p:cNvSpPr>
          <p:nvPr>
            <p:ph type="sldNum" idx="12"/>
          </p:nvPr>
        </p:nvSpPr>
        <p:spPr>
          <a:xfrm>
            <a:off x="11959031" y="13081000"/>
            <a:ext cx="453238" cy="461059"/>
          </a:xfrm>
          <a:prstGeom prst="rect">
            <a:avLst/>
          </a:prstGeom>
          <a:noFill/>
          <a:ln>
            <a:noFill/>
          </a:ln>
        </p:spPr>
        <p:txBody>
          <a:bodyPr spcFirstLastPara="1" wrap="square" lIns="50800" tIns="50800" rIns="50800" bIns="50800" anchor="t" anchorCtr="0">
            <a:noAutofit/>
          </a:bodyPr>
          <a:lstStyle>
            <a:lvl1pPr marL="0" lvl="0"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1pPr>
            <a:lvl2pPr marL="0" lvl="1"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2pPr>
            <a:lvl3pPr marL="0" lvl="2"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3pPr>
            <a:lvl4pPr marL="0" lvl="3"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4pPr>
            <a:lvl5pPr marL="0" lvl="4"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5pPr>
            <a:lvl6pPr marL="0" lvl="5"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6pPr>
            <a:lvl7pPr marL="0" lvl="6"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7pPr>
            <a:lvl8pPr marL="0" lvl="7"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8pPr>
            <a:lvl9pPr marL="0" lvl="8"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mp; Bullets">
  <p:cSld name="Title &amp; Bullets">
    <p:spTree>
      <p:nvGrpSpPr>
        <p:cNvPr id="1" name="Shape 37"/>
        <p:cNvGrpSpPr/>
        <p:nvPr/>
      </p:nvGrpSpPr>
      <p:grpSpPr>
        <a:xfrm>
          <a:off x="0" y="0"/>
          <a:ext cx="0" cy="0"/>
          <a:chOff x="0" y="0"/>
          <a:chExt cx="0" cy="0"/>
        </a:xfrm>
      </p:grpSpPr>
      <p:sp>
        <p:nvSpPr>
          <p:cNvPr id="38" name="Google Shape;38;p10"/>
          <p:cNvSpPr txBox="1">
            <a:spLocks noGrp="1"/>
          </p:cNvSpPr>
          <p:nvPr>
            <p:ph type="title"/>
          </p:nvPr>
        </p:nvSpPr>
        <p:spPr>
          <a:xfrm>
            <a:off x="1689100" y="355600"/>
            <a:ext cx="21005799" cy="2286000"/>
          </a:xfrm>
          <a:prstGeom prst="rect">
            <a:avLst/>
          </a:prstGeom>
          <a:noFill/>
          <a:ln>
            <a:noFill/>
          </a:ln>
        </p:spPr>
        <p:txBody>
          <a:bodyPr spcFirstLastPara="1" wrap="square" lIns="50800" tIns="50800" rIns="50800" bIns="50800" anchor="ctr" anchorCtr="0">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39" name="Google Shape;39;p10"/>
          <p:cNvSpPr txBox="1">
            <a:spLocks noGrp="1"/>
          </p:cNvSpPr>
          <p:nvPr>
            <p:ph type="body" idx="1"/>
          </p:nvPr>
        </p:nvSpPr>
        <p:spPr>
          <a:xfrm>
            <a:off x="1689100" y="3149600"/>
            <a:ext cx="21005799" cy="9296400"/>
          </a:xfrm>
          <a:prstGeom prst="rect">
            <a:avLst/>
          </a:prstGeom>
          <a:noFill/>
          <a:ln>
            <a:noFill/>
          </a:ln>
        </p:spPr>
        <p:txBody>
          <a:bodyPr spcFirstLastPara="1" wrap="square" lIns="50800" tIns="50800" rIns="50800" bIns="50800" anchor="ctr" anchorCtr="0">
            <a:noAutofit/>
          </a:bodyPr>
          <a:lstStyle>
            <a:lvl1pPr marL="457200" lvl="0" indent="-609600" algn="l">
              <a:lnSpc>
                <a:spcPct val="100000"/>
              </a:lnSpc>
              <a:spcBef>
                <a:spcPts val="5900"/>
              </a:spcBef>
              <a:spcAft>
                <a:spcPts val="0"/>
              </a:spcAft>
              <a:buClr>
                <a:srgbClr val="000000"/>
              </a:buClr>
              <a:buSzPts val="6000"/>
              <a:buFont typeface="Helvetica Neue"/>
              <a:buChar char="•"/>
              <a:defRPr sz="4800"/>
            </a:lvl1pPr>
            <a:lvl2pPr marL="914400" lvl="1" indent="-609600" algn="l">
              <a:lnSpc>
                <a:spcPct val="100000"/>
              </a:lnSpc>
              <a:spcBef>
                <a:spcPts val="5900"/>
              </a:spcBef>
              <a:spcAft>
                <a:spcPts val="0"/>
              </a:spcAft>
              <a:buClr>
                <a:srgbClr val="000000"/>
              </a:buClr>
              <a:buSzPts val="6000"/>
              <a:buFont typeface="Helvetica Neue"/>
              <a:buChar char="•"/>
              <a:defRPr sz="4800"/>
            </a:lvl2pPr>
            <a:lvl3pPr marL="1371600" lvl="2" indent="-609600" algn="l">
              <a:lnSpc>
                <a:spcPct val="100000"/>
              </a:lnSpc>
              <a:spcBef>
                <a:spcPts val="5900"/>
              </a:spcBef>
              <a:spcAft>
                <a:spcPts val="0"/>
              </a:spcAft>
              <a:buClr>
                <a:srgbClr val="000000"/>
              </a:buClr>
              <a:buSzPts val="6000"/>
              <a:buFont typeface="Helvetica Neue"/>
              <a:buChar char="•"/>
              <a:defRPr sz="4800"/>
            </a:lvl3pPr>
            <a:lvl4pPr marL="1828800" lvl="3" indent="-609600" algn="l">
              <a:lnSpc>
                <a:spcPct val="100000"/>
              </a:lnSpc>
              <a:spcBef>
                <a:spcPts val="5900"/>
              </a:spcBef>
              <a:spcAft>
                <a:spcPts val="0"/>
              </a:spcAft>
              <a:buClr>
                <a:srgbClr val="000000"/>
              </a:buClr>
              <a:buSzPts val="6000"/>
              <a:buFont typeface="Helvetica Neue"/>
              <a:buChar char="•"/>
              <a:defRPr sz="4800"/>
            </a:lvl4pPr>
            <a:lvl5pPr marL="2286000" lvl="4" indent="-609600" algn="l">
              <a:lnSpc>
                <a:spcPct val="100000"/>
              </a:lnSpc>
              <a:spcBef>
                <a:spcPts val="5900"/>
              </a:spcBef>
              <a:spcAft>
                <a:spcPts val="0"/>
              </a:spcAft>
              <a:buClr>
                <a:srgbClr val="000000"/>
              </a:buClr>
              <a:buSzPts val="6000"/>
              <a:buFont typeface="Helvetica Neue"/>
              <a:buChar char="•"/>
              <a:defRPr sz="4800"/>
            </a:lvl5pPr>
            <a:lvl6pPr marL="2743200" lvl="5" indent="-371475" algn="l">
              <a:lnSpc>
                <a:spcPct val="100000"/>
              </a:lnSpc>
              <a:spcBef>
                <a:spcPts val="5900"/>
              </a:spcBef>
              <a:spcAft>
                <a:spcPts val="0"/>
              </a:spcAft>
              <a:buClr>
                <a:srgbClr val="000000"/>
              </a:buClr>
              <a:buSzPts val="2250"/>
              <a:buChar char="•"/>
              <a:defRPr/>
            </a:lvl6pPr>
            <a:lvl7pPr marL="3200400" lvl="6" indent="-371475" algn="l">
              <a:lnSpc>
                <a:spcPct val="100000"/>
              </a:lnSpc>
              <a:spcBef>
                <a:spcPts val="5900"/>
              </a:spcBef>
              <a:spcAft>
                <a:spcPts val="0"/>
              </a:spcAft>
              <a:buClr>
                <a:srgbClr val="000000"/>
              </a:buClr>
              <a:buSzPts val="2250"/>
              <a:buChar char="•"/>
              <a:defRPr/>
            </a:lvl7pPr>
            <a:lvl8pPr marL="3657600" lvl="7" indent="-371475" algn="l">
              <a:lnSpc>
                <a:spcPct val="100000"/>
              </a:lnSpc>
              <a:spcBef>
                <a:spcPts val="5900"/>
              </a:spcBef>
              <a:spcAft>
                <a:spcPts val="0"/>
              </a:spcAft>
              <a:buClr>
                <a:srgbClr val="000000"/>
              </a:buClr>
              <a:buSzPts val="2250"/>
              <a:buChar char="•"/>
              <a:defRPr/>
            </a:lvl8pPr>
            <a:lvl9pPr marL="4114800" lvl="8" indent="-371475" algn="l">
              <a:lnSpc>
                <a:spcPct val="100000"/>
              </a:lnSpc>
              <a:spcBef>
                <a:spcPts val="5900"/>
              </a:spcBef>
              <a:spcAft>
                <a:spcPts val="0"/>
              </a:spcAft>
              <a:buClr>
                <a:srgbClr val="000000"/>
              </a:buClr>
              <a:buSzPts val="2250"/>
              <a:buChar char="•"/>
              <a:defRPr/>
            </a:lvl9pPr>
          </a:lstStyle>
          <a:p>
            <a:endParaRPr/>
          </a:p>
        </p:txBody>
      </p:sp>
      <p:sp>
        <p:nvSpPr>
          <p:cNvPr id="40" name="Google Shape;40;p10"/>
          <p:cNvSpPr txBox="1">
            <a:spLocks noGrp="1"/>
          </p:cNvSpPr>
          <p:nvPr>
            <p:ph type="sldNum" idx="12"/>
          </p:nvPr>
        </p:nvSpPr>
        <p:spPr>
          <a:xfrm>
            <a:off x="11959031" y="13081000"/>
            <a:ext cx="453238" cy="461059"/>
          </a:xfrm>
          <a:prstGeom prst="rect">
            <a:avLst/>
          </a:prstGeom>
          <a:noFill/>
          <a:ln>
            <a:noFill/>
          </a:ln>
        </p:spPr>
        <p:txBody>
          <a:bodyPr spcFirstLastPara="1" wrap="square" lIns="50800" tIns="50800" rIns="50800" bIns="50800" anchor="t" anchorCtr="0">
            <a:noAutofit/>
          </a:bodyPr>
          <a:lstStyle>
            <a:lvl1pPr marL="0" lvl="0"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1pPr>
            <a:lvl2pPr marL="0" lvl="1"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2pPr>
            <a:lvl3pPr marL="0" lvl="2"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3pPr>
            <a:lvl4pPr marL="0" lvl="3"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4pPr>
            <a:lvl5pPr marL="0" lvl="4"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5pPr>
            <a:lvl6pPr marL="0" lvl="5"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6pPr>
            <a:lvl7pPr marL="0" lvl="6"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7pPr>
            <a:lvl8pPr marL="0" lvl="7"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8pPr>
            <a:lvl9pPr marL="0" lvl="8"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689100" y="355600"/>
            <a:ext cx="21005799" cy="2286000"/>
          </a:xfrm>
          <a:prstGeom prst="rect">
            <a:avLst/>
          </a:prstGeom>
          <a:noFill/>
          <a:ln>
            <a:noFill/>
          </a:ln>
        </p:spPr>
        <p:txBody>
          <a:bodyPr spcFirstLastPara="1" wrap="square" lIns="50800" tIns="50800" rIns="50800" bIns="50800" anchor="ctr" anchorCtr="0">
            <a:noAutofit/>
          </a:bodyPr>
          <a:lstStyle>
            <a:lvl1pPr marR="0" lvl="0"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1pPr>
            <a:lvl2pPr marR="0" lvl="1"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2pPr>
            <a:lvl3pPr marR="0" lvl="2"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3pPr>
            <a:lvl4pPr marR="0" lvl="3"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4pPr>
            <a:lvl5pPr marR="0" lvl="4"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5pPr>
            <a:lvl6pPr marR="0" lvl="5"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6pPr>
            <a:lvl7pPr marR="0" lvl="6"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7pPr>
            <a:lvl8pPr marR="0" lvl="7"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8pPr>
            <a:lvl9pPr marR="0" lvl="8"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9pPr>
          </a:lstStyle>
          <a:p>
            <a:endParaRPr/>
          </a:p>
        </p:txBody>
      </p:sp>
      <p:sp>
        <p:nvSpPr>
          <p:cNvPr id="7" name="Google Shape;7;p1"/>
          <p:cNvSpPr txBox="1">
            <a:spLocks noGrp="1"/>
          </p:cNvSpPr>
          <p:nvPr>
            <p:ph type="body" idx="1"/>
          </p:nvPr>
        </p:nvSpPr>
        <p:spPr>
          <a:xfrm>
            <a:off x="1689100" y="3149600"/>
            <a:ext cx="21005799" cy="9296400"/>
          </a:xfrm>
          <a:prstGeom prst="rect">
            <a:avLst/>
          </a:prstGeom>
          <a:noFill/>
          <a:ln>
            <a:noFill/>
          </a:ln>
        </p:spPr>
        <p:txBody>
          <a:bodyPr spcFirstLastPara="1" wrap="square" lIns="50800" tIns="50800" rIns="50800" bIns="50800" anchor="ctr" anchorCtr="0">
            <a:noAutofit/>
          </a:bodyPr>
          <a:lstStyle>
            <a:lvl1pPr marL="457200" marR="0" lvl="0"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1pPr>
            <a:lvl2pPr marL="914400" marR="0" lvl="1"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2pPr>
            <a:lvl3pPr marL="1371600" marR="0" lvl="2"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3pPr>
            <a:lvl4pPr marL="1828800" marR="0" lvl="3"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4pPr>
            <a:lvl5pPr marL="2286000" marR="0" lvl="4"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5pPr>
            <a:lvl6pPr marL="2743200" marR="0" lvl="5"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6pPr>
            <a:lvl7pPr marL="3200400" marR="0" lvl="6"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7pPr>
            <a:lvl8pPr marL="3657600" marR="0" lvl="7"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8pPr>
            <a:lvl9pPr marL="4114800" marR="0" lvl="8"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9pPr>
          </a:lstStyle>
          <a:p>
            <a:endParaRPr dirty="0"/>
          </a:p>
        </p:txBody>
      </p:sp>
      <p:sp>
        <p:nvSpPr>
          <p:cNvPr id="8" name="Google Shape;8;p1"/>
          <p:cNvSpPr txBox="1">
            <a:spLocks noGrp="1"/>
          </p:cNvSpPr>
          <p:nvPr>
            <p:ph type="sldNum" idx="12"/>
          </p:nvPr>
        </p:nvSpPr>
        <p:spPr>
          <a:xfrm>
            <a:off x="11959031" y="13081000"/>
            <a:ext cx="453238" cy="461059"/>
          </a:xfrm>
          <a:prstGeom prst="rect">
            <a:avLst/>
          </a:prstGeom>
          <a:noFill/>
          <a:ln>
            <a:noFill/>
          </a:ln>
        </p:spPr>
        <p:txBody>
          <a:bodyPr spcFirstLastPara="1" wrap="square" lIns="50800" tIns="50800" rIns="50800" bIns="50800" anchor="t" anchorCtr="0">
            <a:noAutofit/>
          </a:bodyPr>
          <a:lstStyle>
            <a:lvl1pPr marL="0" marR="0" lvl="0"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smtClean="0"/>
              <a:t>‹#›</a:t>
            </a:fld>
            <a:endParaRPr sz="1400" dirty="0">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7.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7.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7.xml"/><Relationship Id="rId4" Type="http://schemas.openxmlformats.org/officeDocument/2006/relationships/image" Target="../media/image21.emf"/></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7.xml"/><Relationship Id="rId5" Type="http://schemas.microsoft.com/office/2007/relationships/hdphoto" Target="../media/hdphoto2.wdp"/><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7.xml"/><Relationship Id="rId4" Type="http://schemas.openxmlformats.org/officeDocument/2006/relationships/hyperlink" Target="https://www.mizzen.org/knowledge"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www.facebook.com/MizzenbyMott/" TargetMode="External"/><Relationship Id="rId13" Type="http://schemas.openxmlformats.org/officeDocument/2006/relationships/image" Target="../media/image29.png"/><Relationship Id="rId3" Type="http://schemas.openxmlformats.org/officeDocument/2006/relationships/image" Target="../media/image13.jpeg"/><Relationship Id="rId7" Type="http://schemas.openxmlformats.org/officeDocument/2006/relationships/image" Target="../media/image26.png"/><Relationship Id="rId12" Type="http://schemas.openxmlformats.org/officeDocument/2006/relationships/hyperlink" Target="https://play.google.com/store/apps/details?id=com.projectzero.afterschool.EduMobile&amp;hl=en_US&amp;__hstc=37782268.b035610a725e8954f9e24cd917c3c0fa.1584474520451.1588019264677.1588025798971.16&amp;__hssc=&amp;__hsfp=&amp;hsCtaTracking=13d565ff-fd6c-4c07-b351-9133aeb542d9|c5dd8be1-bbf8-4063-8e95-bcb837d55622" TargetMode="External"/><Relationship Id="rId2" Type="http://schemas.openxmlformats.org/officeDocument/2006/relationships/notesSlide" Target="../notesSlides/notesSlide22.xml"/><Relationship Id="rId1" Type="http://schemas.openxmlformats.org/officeDocument/2006/relationships/slideLayout" Target="../slideLayouts/slideLayout17.xml"/><Relationship Id="rId6" Type="http://schemas.openxmlformats.org/officeDocument/2006/relationships/hyperlink" Target="https://www.linkedin.com/company/mizzen-by-mott/" TargetMode="External"/><Relationship Id="rId11" Type="http://schemas.openxmlformats.org/officeDocument/2006/relationships/image" Target="../media/image28.png"/><Relationship Id="rId5" Type="http://schemas.openxmlformats.org/officeDocument/2006/relationships/image" Target="../media/image25.png"/><Relationship Id="rId10" Type="http://schemas.openxmlformats.org/officeDocument/2006/relationships/hyperlink" Target="https://apps.apple.com/us/app/mizzen-by-mott/id1385153282?__hstc=37782268.b035610a725e8954f9e24cd917c3c0fa.1584474520451.1588019264677.1588025798971.16&amp;__hssc=&amp;__hsfp=&amp;hsCtaTracking=3d94ad87-1efd-4704-9d7b-a49cd140fe08|0fa9b130-e047-4fff-a86a-3c9c278122e7" TargetMode="External"/><Relationship Id="rId4" Type="http://schemas.openxmlformats.org/officeDocument/2006/relationships/hyperlink" Target="https://twitter.com/MizzenbyMott" TargetMode="External"/><Relationship Id="rId9"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9"/>
          <p:cNvSpPr/>
          <p:nvPr/>
        </p:nvSpPr>
        <p:spPr>
          <a:xfrm>
            <a:off x="-50553" y="-127804"/>
            <a:ext cx="24517839" cy="13971608"/>
          </a:xfrm>
          <a:prstGeom prst="rect">
            <a:avLst/>
          </a:prstGeom>
          <a:solidFill>
            <a:srgbClr val="0603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dirty="0">
              <a:solidFill>
                <a:srgbClr val="FFFFFF"/>
              </a:solidFill>
              <a:latin typeface="Helvetica Neue"/>
              <a:ea typeface="Helvetica Neue"/>
              <a:cs typeface="Helvetica Neue"/>
              <a:sym typeface="Helvetica Neue"/>
            </a:endParaRPr>
          </a:p>
        </p:txBody>
      </p:sp>
      <p:pic>
        <p:nvPicPr>
          <p:cNvPr id="74" name="Google Shape;74;p19" descr="Image"/>
          <p:cNvPicPr preferRelativeResize="0"/>
          <p:nvPr/>
        </p:nvPicPr>
        <p:blipFill rotWithShape="1">
          <a:blip r:embed="rId3">
            <a:alphaModFix/>
          </a:blip>
          <a:srcRect/>
          <a:stretch/>
        </p:blipFill>
        <p:spPr>
          <a:xfrm>
            <a:off x="7310907" y="3372363"/>
            <a:ext cx="9794921" cy="798727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8"/>
          <p:cNvSpPr txBox="1"/>
          <p:nvPr/>
        </p:nvSpPr>
        <p:spPr>
          <a:xfrm>
            <a:off x="1009100" y="4490075"/>
            <a:ext cx="1219500" cy="622500"/>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5E5E5E"/>
              </a:buClr>
              <a:buSzPts val="20700"/>
              <a:buFont typeface="Helvetica Neue"/>
              <a:buNone/>
            </a:pPr>
            <a:endParaRPr sz="900" dirty="0"/>
          </a:p>
        </p:txBody>
      </p:sp>
      <p:sp>
        <p:nvSpPr>
          <p:cNvPr id="152" name="Google Shape;152;p28"/>
          <p:cNvSpPr txBox="1"/>
          <p:nvPr/>
        </p:nvSpPr>
        <p:spPr>
          <a:xfrm>
            <a:off x="3168775" y="3093395"/>
            <a:ext cx="18083400" cy="8584161"/>
          </a:xfrm>
          <a:prstGeom prst="rect">
            <a:avLst/>
          </a:prstGeom>
          <a:noFill/>
          <a:ln>
            <a:noFill/>
          </a:ln>
        </p:spPr>
        <p:txBody>
          <a:bodyPr spcFirstLastPara="1" wrap="square" lIns="50800" tIns="50800" rIns="50800" bIns="50800" anchor="ctr" anchorCtr="0">
            <a:noAutofit/>
          </a:bodyPr>
          <a:lstStyle/>
          <a:p>
            <a:pPr marL="0" marR="0" lvl="0" indent="0" algn="l" rtl="0">
              <a:lnSpc>
                <a:spcPct val="150000"/>
              </a:lnSpc>
              <a:spcBef>
                <a:spcPts val="0"/>
              </a:spcBef>
              <a:spcAft>
                <a:spcPts val="0"/>
              </a:spcAft>
              <a:buClr>
                <a:srgbClr val="5E5E5E"/>
              </a:buClr>
              <a:buSzPts val="5000"/>
              <a:buFont typeface="Montserrat"/>
              <a:buNone/>
            </a:pPr>
            <a:r>
              <a:rPr lang="en-US" sz="3600" b="0" i="0" u="none" strike="noStrike" cap="none" dirty="0">
                <a:solidFill>
                  <a:schemeClr val="tx1"/>
                </a:solidFill>
                <a:latin typeface="Montserrat"/>
                <a:ea typeface="Montserrat"/>
                <a:cs typeface="Montserrat"/>
                <a:sym typeface="Montserrat"/>
              </a:rPr>
              <a:t>“The app helped </a:t>
            </a:r>
            <a:r>
              <a:rPr lang="en-US" sz="3600" b="1" i="0" u="none" strike="noStrike" cap="none" dirty="0">
                <a:solidFill>
                  <a:schemeClr val="tx1"/>
                </a:solidFill>
                <a:latin typeface="Montserrat"/>
                <a:ea typeface="Montserrat"/>
                <a:cs typeface="Montserrat"/>
                <a:sym typeface="Montserrat"/>
              </a:rPr>
              <a:t>expand and reignite my creativity</a:t>
            </a:r>
            <a:r>
              <a:rPr lang="en-US" sz="3600" dirty="0">
                <a:solidFill>
                  <a:schemeClr val="tx1"/>
                </a:solidFill>
                <a:latin typeface="Montserrat"/>
                <a:ea typeface="Montserrat"/>
                <a:cs typeface="Montserrat"/>
                <a:sym typeface="Montserrat"/>
              </a:rPr>
              <a:t>.</a:t>
            </a:r>
            <a:r>
              <a:rPr lang="en-US" sz="3600" b="0" i="0" u="none" strike="noStrike" cap="none" dirty="0">
                <a:solidFill>
                  <a:schemeClr val="tx1"/>
                </a:solidFill>
                <a:latin typeface="Montserrat"/>
                <a:ea typeface="Montserrat"/>
                <a:cs typeface="Montserrat"/>
                <a:sym typeface="Montserrat"/>
              </a:rPr>
              <a:t> I am excited to see what I can do with this app this summer!”</a:t>
            </a:r>
            <a:r>
              <a:rPr lang="en-US" sz="3600" i="1" dirty="0">
                <a:solidFill>
                  <a:schemeClr val="tx1"/>
                </a:solidFill>
                <a:latin typeface="Montserrat"/>
                <a:ea typeface="Montserrat"/>
                <a:cs typeface="Montserrat"/>
                <a:sym typeface="Montserrat"/>
              </a:rPr>
              <a:t> </a:t>
            </a:r>
            <a:r>
              <a:rPr lang="en-US" sz="3600" b="0" i="1" u="none" strike="noStrike" cap="none" dirty="0">
                <a:solidFill>
                  <a:schemeClr val="tx1"/>
                </a:solidFill>
                <a:latin typeface="Montserrat"/>
                <a:ea typeface="Montserrat"/>
                <a:cs typeface="Montserrat"/>
                <a:sym typeface="Montserrat"/>
              </a:rPr>
              <a:t>LeShelle Berry, YMCA and Collective </a:t>
            </a:r>
            <a:br>
              <a:rPr lang="en-US" sz="3600" b="0" i="1" u="none" strike="noStrike" cap="none" dirty="0">
                <a:solidFill>
                  <a:schemeClr val="tx1"/>
                </a:solidFill>
                <a:latin typeface="Montserrat"/>
                <a:ea typeface="Montserrat"/>
                <a:cs typeface="Montserrat"/>
                <a:sym typeface="Montserrat"/>
              </a:rPr>
            </a:br>
            <a:r>
              <a:rPr lang="en-US" sz="3600" b="0" i="1" u="none" strike="noStrike" cap="none" dirty="0">
                <a:solidFill>
                  <a:schemeClr val="tx1"/>
                </a:solidFill>
                <a:latin typeface="Montserrat"/>
                <a:ea typeface="Montserrat"/>
                <a:cs typeface="Montserrat"/>
                <a:sym typeface="Montserrat"/>
              </a:rPr>
              <a:t>for Youth</a:t>
            </a:r>
          </a:p>
          <a:p>
            <a:pPr>
              <a:lnSpc>
                <a:spcPct val="150000"/>
              </a:lnSpc>
              <a:buClr>
                <a:srgbClr val="5E5E5E"/>
              </a:buClr>
              <a:buSzPts val="5000"/>
            </a:pPr>
            <a:r>
              <a:rPr lang="en-US" sz="2000" dirty="0">
                <a:solidFill>
                  <a:schemeClr val="tx1"/>
                </a:solidFill>
                <a:latin typeface="Montserrat"/>
                <a:ea typeface="Montserrat"/>
                <a:cs typeface="Montserrat"/>
                <a:sym typeface="Montserrat"/>
              </a:rPr>
              <a:t/>
            </a:r>
            <a:br>
              <a:rPr lang="en-US" sz="2000" dirty="0">
                <a:solidFill>
                  <a:schemeClr val="tx1"/>
                </a:solidFill>
                <a:latin typeface="Montserrat"/>
                <a:ea typeface="Montserrat"/>
                <a:cs typeface="Montserrat"/>
                <a:sym typeface="Montserrat"/>
              </a:rPr>
            </a:br>
            <a:r>
              <a:rPr lang="en-US" sz="3600" dirty="0">
                <a:solidFill>
                  <a:schemeClr val="tx1"/>
                </a:solidFill>
                <a:latin typeface="Montserrat"/>
                <a:ea typeface="Montserrat"/>
                <a:cs typeface="Montserrat"/>
                <a:sym typeface="Montserrat"/>
              </a:rPr>
              <a:t>“I loved that the lesson categories were broken down beyond your traditional STEAM. This makes it</a:t>
            </a:r>
            <a:r>
              <a:rPr lang="en-US" sz="3600" b="1" dirty="0">
                <a:solidFill>
                  <a:schemeClr val="tx1"/>
                </a:solidFill>
                <a:latin typeface="Montserrat"/>
                <a:ea typeface="Montserrat"/>
                <a:cs typeface="Montserrat"/>
                <a:sym typeface="Montserrat"/>
              </a:rPr>
              <a:t> fun and easy</a:t>
            </a:r>
            <a:r>
              <a:rPr lang="en-US" sz="3600" dirty="0">
                <a:solidFill>
                  <a:schemeClr val="tx1"/>
                </a:solidFill>
                <a:latin typeface="Montserrat"/>
                <a:ea typeface="Montserrat"/>
                <a:cs typeface="Montserrat"/>
                <a:sym typeface="Montserrat"/>
              </a:rPr>
              <a:t> to find content.” </a:t>
            </a:r>
            <a:r>
              <a:rPr lang="en-US" sz="3600" i="1" dirty="0">
                <a:solidFill>
                  <a:schemeClr val="tx1"/>
                </a:solidFill>
                <a:latin typeface="Montserrat"/>
                <a:ea typeface="Montserrat"/>
                <a:cs typeface="Montserrat"/>
                <a:sym typeface="Montserrat"/>
              </a:rPr>
              <a:t>Jenna Ruiz, YouthQuest</a:t>
            </a:r>
            <a:r>
              <a:rPr lang="en-US" sz="3600" dirty="0">
                <a:solidFill>
                  <a:schemeClr val="tx1"/>
                </a:solidFill>
                <a:latin typeface="Montserrat"/>
                <a:ea typeface="Montserrat"/>
                <a:cs typeface="Montserrat"/>
                <a:sym typeface="Montserrat"/>
              </a:rPr>
              <a:t> </a:t>
            </a:r>
          </a:p>
          <a:p>
            <a:pPr>
              <a:lnSpc>
                <a:spcPct val="150000"/>
              </a:lnSpc>
              <a:buClr>
                <a:srgbClr val="5E5E5E"/>
              </a:buClr>
              <a:buSzPts val="5000"/>
            </a:pPr>
            <a:r>
              <a:rPr lang="en-US" sz="2000" dirty="0">
                <a:solidFill>
                  <a:schemeClr val="tx1"/>
                </a:solidFill>
                <a:latin typeface="Montserrat"/>
                <a:ea typeface="Montserrat"/>
                <a:cs typeface="Montserrat"/>
                <a:sym typeface="Montserrat"/>
              </a:rPr>
              <a:t/>
            </a:r>
            <a:br>
              <a:rPr lang="en-US" sz="2000" dirty="0">
                <a:solidFill>
                  <a:schemeClr val="tx1"/>
                </a:solidFill>
                <a:latin typeface="Montserrat"/>
                <a:ea typeface="Montserrat"/>
                <a:cs typeface="Montserrat"/>
                <a:sym typeface="Montserrat"/>
              </a:rPr>
            </a:br>
            <a:r>
              <a:rPr lang="en-US" sz="3600" dirty="0">
                <a:solidFill>
                  <a:schemeClr val="tx1"/>
                </a:solidFill>
                <a:latin typeface="Montserrat"/>
                <a:ea typeface="Montserrat"/>
                <a:cs typeface="Montserrat"/>
                <a:sym typeface="Montserrat"/>
              </a:rPr>
              <a:t>“</a:t>
            </a:r>
            <a:r>
              <a:rPr lang="en-US" sz="3600" b="1" dirty="0">
                <a:solidFill>
                  <a:schemeClr val="tx1"/>
                </a:solidFill>
                <a:latin typeface="Montserrat"/>
                <a:ea typeface="Montserrat"/>
                <a:cs typeface="Montserrat"/>
                <a:sym typeface="Montserrat"/>
              </a:rPr>
              <a:t>Game changer </a:t>
            </a:r>
            <a:r>
              <a:rPr lang="en-US" sz="3600" dirty="0">
                <a:solidFill>
                  <a:schemeClr val="tx1"/>
                </a:solidFill>
                <a:latin typeface="Montserrat"/>
                <a:ea typeface="Montserrat"/>
                <a:cs typeface="Montserrat"/>
                <a:sym typeface="Montserrat"/>
              </a:rPr>
              <a:t>for the afterschool program sector.”</a:t>
            </a:r>
            <a:r>
              <a:rPr lang="en-US" sz="3600" b="1" dirty="0">
                <a:solidFill>
                  <a:schemeClr val="tx1"/>
                </a:solidFill>
                <a:latin typeface="Montserrat"/>
                <a:ea typeface="Montserrat"/>
                <a:cs typeface="Montserrat"/>
                <a:sym typeface="Montserrat"/>
              </a:rPr>
              <a:t> </a:t>
            </a:r>
            <a:r>
              <a:rPr lang="en-US" sz="3600" i="1" dirty="0">
                <a:solidFill>
                  <a:schemeClr val="tx1"/>
                </a:solidFill>
                <a:latin typeface="Montserrat"/>
                <a:ea typeface="Montserrat"/>
                <a:cs typeface="Montserrat"/>
                <a:sym typeface="Montserrat"/>
              </a:rPr>
              <a:t>Sandy, Beta Test Participant</a:t>
            </a:r>
          </a:p>
          <a:p>
            <a:pPr lvl="0">
              <a:lnSpc>
                <a:spcPct val="150000"/>
              </a:lnSpc>
            </a:pPr>
            <a:r>
              <a:rPr lang="en-US" sz="2000" dirty="0">
                <a:solidFill>
                  <a:schemeClr val="tx1"/>
                </a:solidFill>
                <a:latin typeface="Montserrat"/>
                <a:ea typeface="Montserrat"/>
                <a:cs typeface="Montserrat"/>
                <a:sym typeface="Montserrat"/>
              </a:rPr>
              <a:t/>
            </a:r>
            <a:br>
              <a:rPr lang="en-US" sz="2000" dirty="0">
                <a:solidFill>
                  <a:schemeClr val="tx1"/>
                </a:solidFill>
                <a:latin typeface="Montserrat"/>
                <a:ea typeface="Montserrat"/>
                <a:cs typeface="Montserrat"/>
                <a:sym typeface="Montserrat"/>
              </a:rPr>
            </a:br>
            <a:r>
              <a:rPr lang="en-US" sz="3600" dirty="0">
                <a:solidFill>
                  <a:schemeClr val="tx1"/>
                </a:solidFill>
                <a:latin typeface="Montserrat"/>
                <a:ea typeface="Montserrat"/>
                <a:cs typeface="Montserrat"/>
                <a:sym typeface="Montserrat"/>
              </a:rPr>
              <a:t>“I created a group and WOW! </a:t>
            </a:r>
            <a:r>
              <a:rPr lang="en-US" sz="3600" b="1" dirty="0">
                <a:solidFill>
                  <a:schemeClr val="tx1"/>
                </a:solidFill>
                <a:latin typeface="Montserrat"/>
                <a:ea typeface="Montserrat"/>
                <a:cs typeface="Montserrat"/>
                <a:sym typeface="Montserrat"/>
              </a:rPr>
              <a:t>Taking attendance has never been this easy.</a:t>
            </a:r>
            <a:r>
              <a:rPr lang="en-US" sz="3600" dirty="0">
                <a:solidFill>
                  <a:schemeClr val="tx1"/>
                </a:solidFill>
                <a:latin typeface="Montserrat"/>
                <a:ea typeface="Montserrat"/>
                <a:cs typeface="Montserrat"/>
                <a:sym typeface="Montserrat"/>
              </a:rPr>
              <a:t>”</a:t>
            </a:r>
            <a:r>
              <a:rPr lang="en-US" sz="3600" b="1" dirty="0">
                <a:solidFill>
                  <a:schemeClr val="tx1"/>
                </a:solidFill>
                <a:latin typeface="Montserrat"/>
                <a:ea typeface="Montserrat"/>
                <a:cs typeface="Montserrat"/>
                <a:sym typeface="Montserrat"/>
              </a:rPr>
              <a:t> </a:t>
            </a:r>
          </a:p>
          <a:p>
            <a:pPr lvl="0">
              <a:lnSpc>
                <a:spcPct val="150000"/>
              </a:lnSpc>
            </a:pPr>
            <a:r>
              <a:rPr lang="en-US" sz="3600" i="1" dirty="0">
                <a:solidFill>
                  <a:schemeClr val="tx1"/>
                </a:solidFill>
                <a:latin typeface="Montserrat"/>
                <a:ea typeface="Montserrat"/>
                <a:cs typeface="Montserrat"/>
                <a:sym typeface="Montserrat"/>
              </a:rPr>
              <a:t>Raven Whitfield, D.R.E.A.M.</a:t>
            </a:r>
            <a:endParaRPr sz="3600" i="1" dirty="0">
              <a:solidFill>
                <a:schemeClr val="tx1"/>
              </a:solidFill>
            </a:endParaRPr>
          </a:p>
        </p:txBody>
      </p:sp>
      <p:sp>
        <p:nvSpPr>
          <p:cNvPr id="155" name="Google Shape;155;p28"/>
          <p:cNvSpPr txBox="1">
            <a:spLocks noGrp="1"/>
          </p:cNvSpPr>
          <p:nvPr>
            <p:ph type="body" idx="4294967295"/>
          </p:nvPr>
        </p:nvSpPr>
        <p:spPr>
          <a:xfrm>
            <a:off x="920505" y="109698"/>
            <a:ext cx="11581800" cy="2066400"/>
          </a:xfrm>
          <a:prstGeom prst="rect">
            <a:avLst/>
          </a:prstGeom>
        </p:spPr>
        <p:txBody>
          <a:bodyPr spcFirstLastPara="1" wrap="square" lIns="50800" tIns="50800" rIns="50800" bIns="50800" anchor="ctr" anchorCtr="0">
            <a:noAutofit/>
          </a:bodyPr>
          <a:lstStyle/>
          <a:p>
            <a:pPr marL="0" lvl="0" indent="0" algn="l" rtl="0">
              <a:spcBef>
                <a:spcPts val="5900"/>
              </a:spcBef>
              <a:spcAft>
                <a:spcPts val="0"/>
              </a:spcAft>
              <a:buNone/>
            </a:pPr>
            <a:r>
              <a:rPr lang="en-US" sz="8000" dirty="0">
                <a:solidFill>
                  <a:srgbClr val="FF9900"/>
                </a:solidFill>
                <a:latin typeface="Montserrat Light"/>
                <a:ea typeface="Montserrat Light"/>
                <a:cs typeface="Montserrat Light"/>
                <a:sym typeface="Montserrat Light"/>
              </a:rPr>
              <a:t>Mizzen </a:t>
            </a:r>
            <a:r>
              <a:rPr lang="en-US" sz="8000" dirty="0">
                <a:solidFill>
                  <a:srgbClr val="20114C"/>
                </a:solidFill>
                <a:latin typeface="Montserrat Light"/>
                <a:ea typeface="Montserrat Light"/>
                <a:cs typeface="Montserrat Light"/>
                <a:sym typeface="Montserrat Light"/>
              </a:rPr>
              <a:t>Early Adopters  </a:t>
            </a:r>
            <a:endParaRPr sz="8000" dirty="0">
              <a:solidFill>
                <a:srgbClr val="20114C"/>
              </a:solidFill>
              <a:latin typeface="Montserrat Light"/>
              <a:ea typeface="Montserrat Light"/>
              <a:cs typeface="Montserrat Light"/>
              <a:sym typeface="Montserrat Light"/>
            </a:endParaRPr>
          </a:p>
        </p:txBody>
      </p:sp>
      <p:sp>
        <p:nvSpPr>
          <p:cNvPr id="8" name="TextBox 7">
            <a:extLst>
              <a:ext uri="{FF2B5EF4-FFF2-40B4-BE49-F238E27FC236}">
                <a16:creationId xmlns:a16="http://schemas.microsoft.com/office/drawing/2014/main" xmlns="" id="{357165FA-26B2-4660-B3D8-3BC42B12ED0B}"/>
              </a:ext>
            </a:extLst>
          </p:cNvPr>
          <p:cNvSpPr txBox="1"/>
          <p:nvPr/>
        </p:nvSpPr>
        <p:spPr>
          <a:xfrm>
            <a:off x="745434" y="12682332"/>
            <a:ext cx="3766931" cy="615553"/>
          </a:xfrm>
          <a:prstGeom prst="rect">
            <a:avLst/>
          </a:prstGeom>
          <a:noFill/>
        </p:spPr>
        <p:txBody>
          <a:bodyPr wrap="square" rtlCol="0">
            <a:spAutoFit/>
          </a:bodyPr>
          <a:lstStyle/>
          <a:p>
            <a:r>
              <a:rPr lang="en-US" sz="2000" dirty="0">
                <a:latin typeface="Montserrat" panose="020B0604020202020204" charset="0"/>
              </a:rPr>
              <a:t>Copyright 2020, Mizzen</a:t>
            </a:r>
            <a:r>
              <a:rPr lang="en-US" sz="2000" baseline="30000" dirty="0">
                <a:latin typeface="Montserrat" panose="020B0604020202020204" charset="0"/>
              </a:rPr>
              <a:t>®</a:t>
            </a:r>
            <a:r>
              <a:rPr lang="en-US" sz="2000" dirty="0">
                <a:latin typeface="Montserrat" panose="020B0604020202020204" charset="0"/>
              </a:rPr>
              <a:t> </a:t>
            </a:r>
          </a:p>
          <a:p>
            <a:endParaRPr lang="en-US" dirty="0"/>
          </a:p>
        </p:txBody>
      </p:sp>
      <p:sp>
        <p:nvSpPr>
          <p:cNvPr id="9" name="TextBox 8">
            <a:extLst>
              <a:ext uri="{FF2B5EF4-FFF2-40B4-BE49-F238E27FC236}">
                <a16:creationId xmlns:a16="http://schemas.microsoft.com/office/drawing/2014/main" xmlns="" id="{5B007653-F969-4D9F-8135-4C6C86105FDB}"/>
              </a:ext>
            </a:extLst>
          </p:cNvPr>
          <p:cNvSpPr txBox="1"/>
          <p:nvPr/>
        </p:nvSpPr>
        <p:spPr>
          <a:xfrm>
            <a:off x="19831877" y="12682331"/>
            <a:ext cx="3766931" cy="646331"/>
          </a:xfrm>
          <a:prstGeom prst="rect">
            <a:avLst/>
          </a:prstGeom>
          <a:noFill/>
        </p:spPr>
        <p:txBody>
          <a:bodyPr wrap="square" rtlCol="0">
            <a:spAutoFit/>
          </a:bodyPr>
          <a:lstStyle/>
          <a:p>
            <a:pPr algn="r"/>
            <a:r>
              <a:rPr lang="en-US" sz="3600" i="1" dirty="0">
                <a:solidFill>
                  <a:srgbClr val="FF9900"/>
                </a:solidFill>
                <a:latin typeface="Montserrat Light"/>
                <a:sym typeface="Montserrat Light"/>
              </a:rPr>
              <a:t>10</a:t>
            </a:r>
            <a:endParaRPr lang="en-US" sz="3600" i="1" dirty="0"/>
          </a:p>
        </p:txBody>
      </p:sp>
      <p:sp>
        <p:nvSpPr>
          <p:cNvPr id="11" name="Google Shape;150;p28">
            <a:extLst>
              <a:ext uri="{FF2B5EF4-FFF2-40B4-BE49-F238E27FC236}">
                <a16:creationId xmlns:a16="http://schemas.microsoft.com/office/drawing/2014/main" xmlns="" id="{676F95C2-332B-4540-8254-6E1034292106}"/>
              </a:ext>
            </a:extLst>
          </p:cNvPr>
          <p:cNvSpPr txBox="1"/>
          <p:nvPr/>
        </p:nvSpPr>
        <p:spPr>
          <a:xfrm>
            <a:off x="1046050" y="3560254"/>
            <a:ext cx="2122725" cy="2367925"/>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5E5E5E"/>
              </a:buClr>
              <a:buSzPts val="20700"/>
              <a:buFont typeface="Helvetica Neue"/>
              <a:buNone/>
            </a:pPr>
            <a:r>
              <a:rPr lang="en-US" sz="30000" b="1" i="0" u="none" strike="noStrike" cap="none" dirty="0">
                <a:solidFill>
                  <a:srgbClr val="5E5E5E"/>
                </a:solidFill>
                <a:latin typeface="Helvetica Neue"/>
                <a:ea typeface="Helvetica Neue"/>
                <a:cs typeface="Helvetica Neue"/>
                <a:sym typeface="Helvetica Neue"/>
              </a:rPr>
              <a:t>“</a:t>
            </a:r>
            <a:endParaRPr sz="30000" dirty="0"/>
          </a:p>
        </p:txBody>
      </p:sp>
      <p:sp>
        <p:nvSpPr>
          <p:cNvPr id="12" name="Google Shape;151;p28">
            <a:extLst>
              <a:ext uri="{FF2B5EF4-FFF2-40B4-BE49-F238E27FC236}">
                <a16:creationId xmlns:a16="http://schemas.microsoft.com/office/drawing/2014/main" xmlns="" id="{D5C91622-FE7D-4AAD-8511-E88745126303}"/>
              </a:ext>
            </a:extLst>
          </p:cNvPr>
          <p:cNvSpPr txBox="1"/>
          <p:nvPr/>
        </p:nvSpPr>
        <p:spPr>
          <a:xfrm>
            <a:off x="21215225" y="10846256"/>
            <a:ext cx="1870200" cy="1662600"/>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5E5E5E"/>
              </a:buClr>
              <a:buSzPts val="20700"/>
              <a:buFont typeface="Helvetica Neue"/>
              <a:buNone/>
            </a:pPr>
            <a:r>
              <a:rPr lang="en-US" sz="30000" b="1" i="0" u="none" strike="noStrike" cap="none" dirty="0">
                <a:solidFill>
                  <a:srgbClr val="5E5E5E"/>
                </a:solidFill>
                <a:latin typeface="Helvetica Neue"/>
                <a:ea typeface="Helvetica Neue"/>
                <a:cs typeface="Helvetica Neue"/>
                <a:sym typeface="Helvetica Neue"/>
              </a:rPr>
              <a:t>”</a:t>
            </a:r>
            <a:endParaRPr sz="30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5" name="Google Shape;155;p28"/>
          <p:cNvSpPr txBox="1">
            <a:spLocks noGrp="1"/>
          </p:cNvSpPr>
          <p:nvPr>
            <p:ph type="body" idx="4294967295"/>
          </p:nvPr>
        </p:nvSpPr>
        <p:spPr>
          <a:xfrm>
            <a:off x="628675" y="479350"/>
            <a:ext cx="22337050" cy="2066400"/>
          </a:xfrm>
          <a:prstGeom prst="rect">
            <a:avLst/>
          </a:prstGeom>
        </p:spPr>
        <p:txBody>
          <a:bodyPr spcFirstLastPara="1" wrap="square" lIns="50800" tIns="50800" rIns="50800" bIns="50800" anchor="ctr" anchorCtr="0">
            <a:noAutofit/>
          </a:bodyPr>
          <a:lstStyle/>
          <a:p>
            <a:pPr marL="0" lvl="0" indent="0" algn="l" rtl="0">
              <a:spcBef>
                <a:spcPts val="5900"/>
              </a:spcBef>
              <a:spcAft>
                <a:spcPts val="0"/>
              </a:spcAft>
              <a:buNone/>
            </a:pPr>
            <a:r>
              <a:rPr lang="en-US" sz="8000" dirty="0">
                <a:solidFill>
                  <a:srgbClr val="20114C"/>
                </a:solidFill>
                <a:latin typeface="Montserrat Light"/>
                <a:ea typeface="Montserrat Light"/>
                <a:cs typeface="Montserrat Light"/>
                <a:sym typeface="Montserrat Light"/>
              </a:rPr>
              <a:t>The 50 State Afterschool Network can help</a:t>
            </a:r>
            <a:endParaRPr sz="8000" dirty="0">
              <a:solidFill>
                <a:srgbClr val="20114C"/>
              </a:solidFill>
              <a:latin typeface="Montserrat Light"/>
              <a:ea typeface="Montserrat Light"/>
              <a:cs typeface="Montserrat Light"/>
              <a:sym typeface="Montserrat Light"/>
            </a:endParaRPr>
          </a:p>
        </p:txBody>
      </p:sp>
      <p:sp>
        <p:nvSpPr>
          <p:cNvPr id="8" name="TextBox 7">
            <a:extLst>
              <a:ext uri="{FF2B5EF4-FFF2-40B4-BE49-F238E27FC236}">
                <a16:creationId xmlns:a16="http://schemas.microsoft.com/office/drawing/2014/main" xmlns="" id="{357165FA-26B2-4660-B3D8-3BC42B12ED0B}"/>
              </a:ext>
            </a:extLst>
          </p:cNvPr>
          <p:cNvSpPr txBox="1"/>
          <p:nvPr/>
        </p:nvSpPr>
        <p:spPr>
          <a:xfrm>
            <a:off x="745434" y="12682332"/>
            <a:ext cx="3766931" cy="615553"/>
          </a:xfrm>
          <a:prstGeom prst="rect">
            <a:avLst/>
          </a:prstGeom>
          <a:noFill/>
        </p:spPr>
        <p:txBody>
          <a:bodyPr wrap="square" rtlCol="0">
            <a:spAutoFit/>
          </a:bodyPr>
          <a:lstStyle/>
          <a:p>
            <a:r>
              <a:rPr lang="en-US" sz="2000" dirty="0">
                <a:latin typeface="Montserrat" panose="020B0604020202020204" charset="0"/>
              </a:rPr>
              <a:t>Copyright 2020, Mizzen</a:t>
            </a:r>
            <a:r>
              <a:rPr lang="en-US" sz="2000" baseline="30000" dirty="0">
                <a:latin typeface="Montserrat" panose="020B0604020202020204" charset="0"/>
              </a:rPr>
              <a:t>®</a:t>
            </a:r>
            <a:r>
              <a:rPr lang="en-US" sz="2000" dirty="0">
                <a:latin typeface="Montserrat" panose="020B0604020202020204" charset="0"/>
              </a:rPr>
              <a:t> </a:t>
            </a:r>
          </a:p>
          <a:p>
            <a:endParaRPr lang="en-US" dirty="0"/>
          </a:p>
        </p:txBody>
      </p:sp>
      <p:sp>
        <p:nvSpPr>
          <p:cNvPr id="9" name="TextBox 8">
            <a:extLst>
              <a:ext uri="{FF2B5EF4-FFF2-40B4-BE49-F238E27FC236}">
                <a16:creationId xmlns:a16="http://schemas.microsoft.com/office/drawing/2014/main" xmlns="" id="{5B007653-F969-4D9F-8135-4C6C86105FDB}"/>
              </a:ext>
            </a:extLst>
          </p:cNvPr>
          <p:cNvSpPr txBox="1"/>
          <p:nvPr/>
        </p:nvSpPr>
        <p:spPr>
          <a:xfrm>
            <a:off x="19831877" y="12682331"/>
            <a:ext cx="3766931" cy="646331"/>
          </a:xfrm>
          <a:prstGeom prst="rect">
            <a:avLst/>
          </a:prstGeom>
          <a:noFill/>
        </p:spPr>
        <p:txBody>
          <a:bodyPr wrap="square" rtlCol="0">
            <a:spAutoFit/>
          </a:bodyPr>
          <a:lstStyle/>
          <a:p>
            <a:pPr algn="r"/>
            <a:r>
              <a:rPr lang="en-US" sz="3600" i="1" dirty="0">
                <a:solidFill>
                  <a:srgbClr val="FF9900"/>
                </a:solidFill>
                <a:latin typeface="Montserrat Light"/>
                <a:sym typeface="Montserrat Light"/>
              </a:rPr>
              <a:t>11</a:t>
            </a:r>
            <a:endParaRPr lang="en-US" sz="3600" i="1" dirty="0"/>
          </a:p>
        </p:txBody>
      </p:sp>
      <p:sp>
        <p:nvSpPr>
          <p:cNvPr id="11" name="Google Shape;152;p28">
            <a:extLst>
              <a:ext uri="{FF2B5EF4-FFF2-40B4-BE49-F238E27FC236}">
                <a16:creationId xmlns:a16="http://schemas.microsoft.com/office/drawing/2014/main" xmlns="" id="{F9A654B8-E7D7-40A5-8D41-C90AD0ADD457}"/>
              </a:ext>
            </a:extLst>
          </p:cNvPr>
          <p:cNvSpPr txBox="1"/>
          <p:nvPr/>
        </p:nvSpPr>
        <p:spPr>
          <a:xfrm>
            <a:off x="3017525" y="2801567"/>
            <a:ext cx="18083400" cy="8715982"/>
          </a:xfrm>
          <a:prstGeom prst="rect">
            <a:avLst/>
          </a:prstGeom>
          <a:noFill/>
          <a:ln>
            <a:noFill/>
          </a:ln>
        </p:spPr>
        <p:txBody>
          <a:bodyPr spcFirstLastPara="1" wrap="square" lIns="50800" tIns="50800" rIns="50800" bIns="50800" anchor="ctr" anchorCtr="0">
            <a:noAutofit/>
          </a:bodyPr>
          <a:lstStyle/>
          <a:p>
            <a:pPr marL="0" marR="0" lvl="0" indent="0" algn="l" rtl="0">
              <a:lnSpc>
                <a:spcPct val="150000"/>
              </a:lnSpc>
              <a:spcBef>
                <a:spcPts val="0"/>
              </a:spcBef>
              <a:spcAft>
                <a:spcPts val="0"/>
              </a:spcAft>
              <a:buClr>
                <a:srgbClr val="5E5E5E"/>
              </a:buClr>
              <a:buSzPts val="5000"/>
              <a:buFont typeface="Montserrat"/>
              <a:buNone/>
            </a:pPr>
            <a:r>
              <a:rPr lang="en-US" sz="3800" b="0" i="0" u="none" strike="noStrike" cap="none" dirty="0">
                <a:solidFill>
                  <a:schemeClr val="tx1"/>
                </a:solidFill>
                <a:latin typeface="Montserrat"/>
                <a:ea typeface="Montserrat"/>
                <a:cs typeface="Montserrat"/>
                <a:sym typeface="Montserrat"/>
              </a:rPr>
              <a:t>The</a:t>
            </a:r>
            <a:r>
              <a:rPr lang="en-US" sz="3800" b="0" i="0" u="none" strike="noStrike" cap="none" dirty="0">
                <a:solidFill>
                  <a:srgbClr val="5E5E5E"/>
                </a:solidFill>
                <a:latin typeface="Montserrat"/>
                <a:ea typeface="Montserrat"/>
                <a:cs typeface="Montserrat"/>
                <a:sym typeface="Montserrat"/>
              </a:rPr>
              <a:t> </a:t>
            </a:r>
            <a:r>
              <a:rPr lang="en-US" sz="3800" b="1" i="0" u="none" strike="noStrike" cap="none" dirty="0">
                <a:solidFill>
                  <a:srgbClr val="FF9900"/>
                </a:solidFill>
                <a:latin typeface="Montserrat"/>
                <a:ea typeface="Montserrat"/>
                <a:cs typeface="Montserrat"/>
                <a:sym typeface="Montserrat"/>
              </a:rPr>
              <a:t>50 statewide afterschool networks</a:t>
            </a:r>
            <a:r>
              <a:rPr lang="en-US" sz="3800" dirty="0">
                <a:solidFill>
                  <a:schemeClr val="tx1"/>
                </a:solidFill>
                <a:latin typeface="Montserrat"/>
                <a:ea typeface="Montserrat"/>
                <a:cs typeface="Montserrat"/>
                <a:sym typeface="Montserrat"/>
              </a:rPr>
              <a:t>,</a:t>
            </a:r>
            <a:r>
              <a:rPr lang="en-US" sz="3800" b="1" i="0" u="none" strike="noStrike" cap="none" dirty="0">
                <a:solidFill>
                  <a:schemeClr val="tx1"/>
                </a:solidFill>
                <a:latin typeface="Montserrat"/>
                <a:ea typeface="Montserrat"/>
                <a:cs typeface="Montserrat"/>
                <a:sym typeface="Montserrat"/>
              </a:rPr>
              <a:t> </a:t>
            </a:r>
            <a:r>
              <a:rPr lang="en-US" sz="3800" b="0" i="0" u="none" strike="noStrike" cap="none" dirty="0">
                <a:solidFill>
                  <a:schemeClr val="tx1"/>
                </a:solidFill>
                <a:latin typeface="Montserrat"/>
                <a:ea typeface="Montserrat"/>
                <a:cs typeface="Montserrat"/>
                <a:sym typeface="Montserrat"/>
              </a:rPr>
              <a:t>funded by the Mott Foundation and local funders, play an important role in sharing Mizzen by Mott with the field and helping programs access this content.</a:t>
            </a:r>
            <a:br>
              <a:rPr lang="en-US" sz="3800" b="0" i="0" u="none" strike="noStrike" cap="none" dirty="0">
                <a:solidFill>
                  <a:schemeClr val="tx1"/>
                </a:solidFill>
                <a:latin typeface="Montserrat"/>
                <a:ea typeface="Montserrat"/>
                <a:cs typeface="Montserrat"/>
                <a:sym typeface="Montserrat"/>
              </a:rPr>
            </a:br>
            <a:endParaRPr lang="en-US" sz="1600" b="0" i="0" u="none" strike="noStrike" cap="none" dirty="0">
              <a:solidFill>
                <a:schemeClr val="tx1"/>
              </a:solidFill>
              <a:latin typeface="Montserrat"/>
              <a:ea typeface="Montserrat"/>
              <a:cs typeface="Montserrat"/>
              <a:sym typeface="Montserrat"/>
            </a:endParaRPr>
          </a:p>
          <a:p>
            <a:pPr>
              <a:lnSpc>
                <a:spcPct val="150000"/>
              </a:lnSpc>
              <a:buClr>
                <a:srgbClr val="5E5E5E"/>
              </a:buClr>
              <a:buSzPts val="5000"/>
            </a:pPr>
            <a:r>
              <a:rPr lang="en-US" sz="3800" dirty="0">
                <a:solidFill>
                  <a:schemeClr val="tx1"/>
                </a:solidFill>
                <a:latin typeface="Montserrat"/>
                <a:ea typeface="Montserrat"/>
                <a:cs typeface="Montserrat"/>
                <a:sym typeface="Montserrat"/>
              </a:rPr>
              <a:t>We’re here to help you figure out how to use Mizzen content as part of your quality improvement systems. </a:t>
            </a:r>
            <a:br>
              <a:rPr lang="en-US" sz="3800" dirty="0">
                <a:solidFill>
                  <a:schemeClr val="tx1"/>
                </a:solidFill>
                <a:latin typeface="Montserrat"/>
                <a:ea typeface="Montserrat"/>
                <a:cs typeface="Montserrat"/>
                <a:sym typeface="Montserrat"/>
              </a:rPr>
            </a:br>
            <a:endParaRPr lang="en-US" sz="1600" dirty="0">
              <a:solidFill>
                <a:schemeClr val="tx1"/>
              </a:solidFill>
              <a:latin typeface="Montserrat"/>
              <a:ea typeface="Montserrat"/>
              <a:cs typeface="Montserrat"/>
              <a:sym typeface="Montserrat"/>
            </a:endParaRPr>
          </a:p>
          <a:p>
            <a:pPr>
              <a:lnSpc>
                <a:spcPct val="150000"/>
              </a:lnSpc>
              <a:buClr>
                <a:srgbClr val="5E5E5E"/>
              </a:buClr>
              <a:buSzPts val="5000"/>
            </a:pPr>
            <a:r>
              <a:rPr lang="en-US" sz="3800" i="1" dirty="0">
                <a:solidFill>
                  <a:schemeClr val="tx1"/>
                </a:solidFill>
                <a:latin typeface="Montserrat"/>
                <a:ea typeface="Montserrat"/>
                <a:cs typeface="Montserrat"/>
                <a:sym typeface="Montserrat"/>
              </a:rPr>
              <a:t>Connect with us to let us know how we can support you.</a:t>
            </a:r>
            <a:endParaRPr sz="3800" i="1" dirty="0">
              <a:solidFill>
                <a:schemeClr val="tx1"/>
              </a:solidFill>
            </a:endParaRPr>
          </a:p>
        </p:txBody>
      </p:sp>
    </p:spTree>
    <p:extLst>
      <p:ext uri="{BB962C8B-B14F-4D97-AF65-F5344CB8AC3E}">
        <p14:creationId xmlns:p14="http://schemas.microsoft.com/office/powerpoint/2010/main" val="2020006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Google Shape;160;p29"/>
          <p:cNvPicPr preferRelativeResize="0"/>
          <p:nvPr/>
        </p:nvPicPr>
        <p:blipFill rotWithShape="1">
          <a:blip r:embed="rId3">
            <a:alphaModFix/>
            <a:extLst>
              <a:ext uri="{28A0092B-C50C-407E-A947-70E740481C1C}">
                <a14:useLocalDpi xmlns:a14="http://schemas.microsoft.com/office/drawing/2010/main"/>
              </a:ext>
            </a:extLst>
          </a:blip>
          <a:srcRect/>
          <a:stretch/>
        </p:blipFill>
        <p:spPr>
          <a:xfrm>
            <a:off x="14896067" y="3219552"/>
            <a:ext cx="9951135" cy="10078333"/>
          </a:xfrm>
          <a:prstGeom prst="rect">
            <a:avLst/>
          </a:prstGeom>
          <a:noFill/>
          <a:ln>
            <a:noFill/>
          </a:ln>
        </p:spPr>
      </p:pic>
      <p:sp>
        <p:nvSpPr>
          <p:cNvPr id="161" name="Google Shape;161;p29"/>
          <p:cNvSpPr txBox="1">
            <a:spLocks noGrp="1"/>
          </p:cNvSpPr>
          <p:nvPr>
            <p:ph type="body" idx="1"/>
          </p:nvPr>
        </p:nvSpPr>
        <p:spPr>
          <a:xfrm>
            <a:off x="1343667" y="6024015"/>
            <a:ext cx="14736000" cy="2066400"/>
          </a:xfrm>
          <a:prstGeom prst="rect">
            <a:avLst/>
          </a:prstGeom>
        </p:spPr>
        <p:txBody>
          <a:bodyPr spcFirstLastPara="1" wrap="square" lIns="50800" tIns="50800" rIns="50800" bIns="50800" anchor="ctr" anchorCtr="0">
            <a:noAutofit/>
          </a:bodyPr>
          <a:lstStyle/>
          <a:p>
            <a:pPr marL="0" lvl="0" indent="0" algn="l" rtl="0">
              <a:spcBef>
                <a:spcPts val="5900"/>
              </a:spcBef>
              <a:spcAft>
                <a:spcPts val="0"/>
              </a:spcAft>
              <a:buNone/>
            </a:pPr>
            <a:r>
              <a:rPr lang="en-US" sz="8100" dirty="0">
                <a:solidFill>
                  <a:srgbClr val="20114C"/>
                </a:solidFill>
                <a:latin typeface="Montserrat Light"/>
                <a:ea typeface="Montserrat Light"/>
                <a:cs typeface="Montserrat Light"/>
                <a:sym typeface="Montserrat Light"/>
              </a:rPr>
              <a:t>How to use</a:t>
            </a:r>
            <a:r>
              <a:rPr lang="en-US" sz="8100" dirty="0">
                <a:solidFill>
                  <a:srgbClr val="FF9900"/>
                </a:solidFill>
                <a:latin typeface="Montserrat Light"/>
                <a:ea typeface="Montserrat Light"/>
                <a:cs typeface="Montserrat Light"/>
                <a:sym typeface="Montserrat Light"/>
              </a:rPr>
              <a:t> Mizzen </a:t>
            </a:r>
            <a:r>
              <a:rPr lang="en-US" sz="8100" dirty="0">
                <a:solidFill>
                  <a:srgbClr val="20114C"/>
                </a:solidFill>
                <a:latin typeface="Montserrat Light"/>
                <a:ea typeface="Montserrat Light"/>
                <a:cs typeface="Montserrat Light"/>
                <a:sym typeface="Montserrat Light"/>
              </a:rPr>
              <a:t>by Mott </a:t>
            </a:r>
            <a:endParaRPr sz="8100" dirty="0">
              <a:solidFill>
                <a:srgbClr val="20114C"/>
              </a:solidFill>
              <a:latin typeface="Montserrat Light"/>
              <a:ea typeface="Montserrat Light"/>
              <a:cs typeface="Montserrat Light"/>
              <a:sym typeface="Montserrat Light"/>
            </a:endParaRPr>
          </a:p>
        </p:txBody>
      </p:sp>
      <p:sp>
        <p:nvSpPr>
          <p:cNvPr id="12" name="TextBox 11">
            <a:extLst>
              <a:ext uri="{FF2B5EF4-FFF2-40B4-BE49-F238E27FC236}">
                <a16:creationId xmlns:a16="http://schemas.microsoft.com/office/drawing/2014/main" xmlns="" id="{67D64CCB-57AC-4C69-810F-AA5F1879CF2A}"/>
              </a:ext>
            </a:extLst>
          </p:cNvPr>
          <p:cNvSpPr txBox="1"/>
          <p:nvPr/>
        </p:nvSpPr>
        <p:spPr>
          <a:xfrm>
            <a:off x="745434" y="12682332"/>
            <a:ext cx="3766931" cy="615553"/>
          </a:xfrm>
          <a:prstGeom prst="rect">
            <a:avLst/>
          </a:prstGeom>
          <a:noFill/>
        </p:spPr>
        <p:txBody>
          <a:bodyPr wrap="square" rtlCol="0">
            <a:spAutoFit/>
          </a:bodyPr>
          <a:lstStyle/>
          <a:p>
            <a:r>
              <a:rPr lang="en-US" sz="2000" dirty="0">
                <a:latin typeface="Montserrat" panose="020B0604020202020204" charset="0"/>
              </a:rPr>
              <a:t>Copyright 2020, Mizzen</a:t>
            </a:r>
            <a:r>
              <a:rPr lang="en-US" sz="2000" baseline="30000" dirty="0">
                <a:latin typeface="Montserrat" panose="020B0604020202020204" charset="0"/>
              </a:rPr>
              <a:t>®</a:t>
            </a:r>
            <a:r>
              <a:rPr lang="en-US" sz="2000" dirty="0">
                <a:latin typeface="Montserrat" panose="020B0604020202020204" charset="0"/>
              </a:rPr>
              <a:t> </a:t>
            </a:r>
          </a:p>
          <a:p>
            <a:endParaRPr lang="en-US" dirty="0"/>
          </a:p>
        </p:txBody>
      </p:sp>
      <p:sp>
        <p:nvSpPr>
          <p:cNvPr id="13" name="TextBox 12">
            <a:extLst>
              <a:ext uri="{FF2B5EF4-FFF2-40B4-BE49-F238E27FC236}">
                <a16:creationId xmlns:a16="http://schemas.microsoft.com/office/drawing/2014/main" xmlns="" id="{0B94994F-3AC5-4982-9A23-523D1AD1FE69}"/>
              </a:ext>
            </a:extLst>
          </p:cNvPr>
          <p:cNvSpPr txBox="1"/>
          <p:nvPr/>
        </p:nvSpPr>
        <p:spPr>
          <a:xfrm>
            <a:off x="19871635" y="12774366"/>
            <a:ext cx="3766931" cy="646331"/>
          </a:xfrm>
          <a:prstGeom prst="rect">
            <a:avLst/>
          </a:prstGeom>
          <a:noFill/>
        </p:spPr>
        <p:txBody>
          <a:bodyPr wrap="square" rtlCol="0">
            <a:spAutoFit/>
          </a:bodyPr>
          <a:lstStyle/>
          <a:p>
            <a:pPr algn="r"/>
            <a:r>
              <a:rPr lang="en-US" sz="3600" i="1" dirty="0">
                <a:solidFill>
                  <a:srgbClr val="FF9900"/>
                </a:solidFill>
                <a:latin typeface="Montserrat Light"/>
                <a:sym typeface="Montserrat Light"/>
              </a:rPr>
              <a:t>12</a:t>
            </a:r>
            <a:endParaRPr lang="en-US" sz="3600" i="1" dirty="0"/>
          </a:p>
        </p:txBody>
      </p:sp>
    </p:spTree>
    <p:extLst>
      <p:ext uri="{BB962C8B-B14F-4D97-AF65-F5344CB8AC3E}">
        <p14:creationId xmlns:p14="http://schemas.microsoft.com/office/powerpoint/2010/main" val="307385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3" name="Google Shape;143;p27"/>
          <p:cNvSpPr txBox="1"/>
          <p:nvPr/>
        </p:nvSpPr>
        <p:spPr>
          <a:xfrm>
            <a:off x="954077" y="2746380"/>
            <a:ext cx="18877800" cy="220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Helvetica Neue"/>
              <a:ea typeface="Helvetica Neue"/>
              <a:cs typeface="Helvetica Neue"/>
              <a:sym typeface="Helvetica Neue"/>
            </a:endParaRPr>
          </a:p>
        </p:txBody>
      </p:sp>
      <p:sp>
        <p:nvSpPr>
          <p:cNvPr id="145" name="Google Shape;145;p27"/>
          <p:cNvSpPr txBox="1"/>
          <p:nvPr/>
        </p:nvSpPr>
        <p:spPr>
          <a:xfrm>
            <a:off x="7734700" y="10323875"/>
            <a:ext cx="5014500" cy="101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200" dirty="0">
              <a:solidFill>
                <a:srgbClr val="FF0000"/>
              </a:solidFill>
              <a:latin typeface="Helvetica Neue"/>
              <a:ea typeface="Helvetica Neue"/>
              <a:cs typeface="Helvetica Neue"/>
              <a:sym typeface="Helvetica Neue"/>
            </a:endParaRPr>
          </a:p>
        </p:txBody>
      </p:sp>
      <p:sp>
        <p:nvSpPr>
          <p:cNvPr id="8" name="TextBox 7">
            <a:extLst>
              <a:ext uri="{FF2B5EF4-FFF2-40B4-BE49-F238E27FC236}">
                <a16:creationId xmlns:a16="http://schemas.microsoft.com/office/drawing/2014/main" xmlns="" id="{E8C6C5AC-D693-4151-B570-05C3087AF34A}"/>
              </a:ext>
            </a:extLst>
          </p:cNvPr>
          <p:cNvSpPr txBox="1"/>
          <p:nvPr/>
        </p:nvSpPr>
        <p:spPr>
          <a:xfrm>
            <a:off x="745434" y="12682332"/>
            <a:ext cx="3766931" cy="615553"/>
          </a:xfrm>
          <a:prstGeom prst="rect">
            <a:avLst/>
          </a:prstGeom>
          <a:noFill/>
        </p:spPr>
        <p:txBody>
          <a:bodyPr wrap="square" rtlCol="0">
            <a:spAutoFit/>
          </a:bodyPr>
          <a:lstStyle/>
          <a:p>
            <a:r>
              <a:rPr lang="en-US" sz="2000" dirty="0">
                <a:latin typeface="Montserrat" panose="020B0604020202020204" charset="0"/>
              </a:rPr>
              <a:t>Copyright 2020, Mizzen</a:t>
            </a:r>
            <a:r>
              <a:rPr lang="en-US" sz="2000" baseline="30000" dirty="0">
                <a:latin typeface="Montserrat" panose="020B0604020202020204" charset="0"/>
              </a:rPr>
              <a:t>® </a:t>
            </a:r>
          </a:p>
          <a:p>
            <a:endParaRPr lang="en-US" dirty="0"/>
          </a:p>
        </p:txBody>
      </p:sp>
      <p:sp>
        <p:nvSpPr>
          <p:cNvPr id="16" name="Google Shape;122;p25">
            <a:extLst>
              <a:ext uri="{FF2B5EF4-FFF2-40B4-BE49-F238E27FC236}">
                <a16:creationId xmlns:a16="http://schemas.microsoft.com/office/drawing/2014/main" xmlns="" id="{30D371F3-B70F-4761-A26D-D8B71FD160F7}"/>
              </a:ext>
            </a:extLst>
          </p:cNvPr>
          <p:cNvSpPr txBox="1">
            <a:spLocks/>
          </p:cNvSpPr>
          <p:nvPr/>
        </p:nvSpPr>
        <p:spPr>
          <a:xfrm>
            <a:off x="648275" y="326600"/>
            <a:ext cx="12704100" cy="1699500"/>
          </a:xfrm>
          <a:prstGeom prst="rect">
            <a:avLst/>
          </a:prstGeom>
          <a:noFill/>
          <a:ln>
            <a:noFill/>
          </a:ln>
        </p:spPr>
        <p:txBody>
          <a:bodyPr spcFirstLastPara="1" wrap="square" lIns="50800" tIns="50800" rIns="50800" bIns="50800" anchor="ctr" anchorCtr="0">
            <a:noAutofit/>
          </a:bodyPr>
          <a:lstStyle>
            <a:defPPr marR="0" lvl="0" algn="l" rtl="0">
              <a:lnSpc>
                <a:spcPct val="100000"/>
              </a:lnSpc>
              <a:spcBef>
                <a:spcPts val="0"/>
              </a:spcBef>
              <a:spcAft>
                <a:spcPts val="0"/>
              </a:spcAft>
            </a:defPPr>
            <a:lvl1pPr marL="457200" marR="0" lvl="0"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1pPr>
            <a:lvl2pPr marL="914400" marR="0" lvl="1"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2pPr>
            <a:lvl3pPr marL="1371600" marR="0" lvl="2"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3pPr>
            <a:lvl4pPr marL="1828800" marR="0" lvl="3"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4pPr>
            <a:lvl5pPr marL="2286000" marR="0" lvl="4"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5pPr>
            <a:lvl6pPr marL="2743200" marR="0" lvl="5"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6pPr>
            <a:lvl7pPr marL="3200400" marR="0" lvl="6"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7pPr>
            <a:lvl8pPr marL="3657600" marR="0" lvl="7"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8pPr>
            <a:lvl9pPr marL="4114800" marR="0" lvl="8"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9pPr>
          </a:lstStyle>
          <a:p>
            <a:pPr marL="0" indent="0">
              <a:buFont typeface="Helvetica Neue"/>
              <a:buNone/>
            </a:pPr>
            <a:r>
              <a:rPr lang="en-US" sz="8000" dirty="0">
                <a:solidFill>
                  <a:srgbClr val="FF9900"/>
                </a:solidFill>
                <a:latin typeface="Montserrat Light"/>
                <a:ea typeface="Montserrat Light"/>
                <a:cs typeface="Montserrat Light"/>
                <a:sym typeface="Montserrat Light"/>
              </a:rPr>
              <a:t> Mizzen </a:t>
            </a:r>
            <a:r>
              <a:rPr lang="en-US" sz="8000" dirty="0">
                <a:solidFill>
                  <a:srgbClr val="20114C"/>
                </a:solidFill>
                <a:latin typeface="Montserrat Light"/>
                <a:ea typeface="Montserrat Light"/>
                <a:cs typeface="Montserrat Light"/>
                <a:sym typeface="Montserrat Light"/>
              </a:rPr>
              <a:t>by Mott </a:t>
            </a:r>
          </a:p>
        </p:txBody>
      </p:sp>
      <p:sp>
        <p:nvSpPr>
          <p:cNvPr id="9" name="Google Shape;142;p27">
            <a:extLst>
              <a:ext uri="{FF2B5EF4-FFF2-40B4-BE49-F238E27FC236}">
                <a16:creationId xmlns:a16="http://schemas.microsoft.com/office/drawing/2014/main" xmlns="" id="{678E49F1-FB7F-4DEB-A7CE-899630BD7EB9}"/>
              </a:ext>
            </a:extLst>
          </p:cNvPr>
          <p:cNvSpPr txBox="1"/>
          <p:nvPr/>
        </p:nvSpPr>
        <p:spPr>
          <a:xfrm>
            <a:off x="1161041" y="2664403"/>
            <a:ext cx="15091196" cy="9292202"/>
          </a:xfrm>
          <a:prstGeom prst="rect">
            <a:avLst/>
          </a:prstGeom>
          <a:noFill/>
          <a:ln>
            <a:noFill/>
          </a:ln>
        </p:spPr>
        <p:txBody>
          <a:bodyPr spcFirstLastPara="1" wrap="square" lIns="243800" tIns="243800" rIns="243800" bIns="243800" anchor="t" anchorCtr="0">
            <a:noAutofit/>
          </a:bodyPr>
          <a:lstStyle/>
          <a:p>
            <a:pPr lvl="0">
              <a:lnSpc>
                <a:spcPct val="115000"/>
              </a:lnSpc>
            </a:pPr>
            <a:r>
              <a:rPr lang="en-US" sz="5400" dirty="0">
                <a:solidFill>
                  <a:srgbClr val="20114C"/>
                </a:solidFill>
                <a:latin typeface="Montserrat Light"/>
                <a:ea typeface="Montserrat Light"/>
                <a:cs typeface="Montserrat Light"/>
                <a:sym typeface="Montserrat Light"/>
              </a:rPr>
              <a:t>Dashboard</a:t>
            </a:r>
            <a:endParaRPr lang="en-US" sz="5400" dirty="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endParaRPr lang="en-US" sz="1800" dirty="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r>
              <a:rPr lang="en-US" sz="3800" dirty="0">
                <a:solidFill>
                  <a:schemeClr val="tx1"/>
                </a:solidFill>
                <a:latin typeface="Montserrat"/>
                <a:ea typeface="Montserrat"/>
                <a:cs typeface="Montserrat"/>
                <a:sym typeface="Montserrat"/>
              </a:rPr>
              <a:t>It shows everything you need, at-a-glance, to start your </a:t>
            </a:r>
            <a:br>
              <a:rPr lang="en-US" sz="3800" dirty="0">
                <a:solidFill>
                  <a:schemeClr val="tx1"/>
                </a:solidFill>
                <a:latin typeface="Montserrat"/>
                <a:ea typeface="Montserrat"/>
                <a:cs typeface="Montserrat"/>
                <a:sym typeface="Montserrat"/>
              </a:rPr>
            </a:br>
            <a:r>
              <a:rPr lang="en-US" sz="3800" dirty="0">
                <a:solidFill>
                  <a:schemeClr val="tx1"/>
                </a:solidFill>
                <a:latin typeface="Montserrat"/>
                <a:ea typeface="Montserrat"/>
                <a:cs typeface="Montserrat"/>
                <a:sym typeface="Montserrat"/>
              </a:rPr>
              <a:t>day and make it productive.</a:t>
            </a:r>
          </a:p>
          <a:p>
            <a:pPr marL="0" lvl="0" indent="0" algn="l" rtl="0">
              <a:lnSpc>
                <a:spcPct val="115000"/>
              </a:lnSpc>
              <a:spcBef>
                <a:spcPts val="0"/>
              </a:spcBef>
              <a:spcAft>
                <a:spcPts val="0"/>
              </a:spcAft>
              <a:buNone/>
            </a:pPr>
            <a:endParaRPr lang="en-US" sz="3800" dirty="0">
              <a:solidFill>
                <a:schemeClr val="tx1"/>
              </a:solidFill>
              <a:latin typeface="Montserrat"/>
              <a:ea typeface="Montserrat"/>
              <a:cs typeface="Montserrat"/>
              <a:sym typeface="Montserrat"/>
            </a:endParaRPr>
          </a:p>
          <a:p>
            <a:pPr marL="571500" lvl="0" indent="-571500" algn="l" rtl="0">
              <a:lnSpc>
                <a:spcPct val="115000"/>
              </a:lnSpc>
              <a:spcBef>
                <a:spcPts val="0"/>
              </a:spcBef>
              <a:spcAft>
                <a:spcPts val="0"/>
              </a:spcAft>
              <a:buFont typeface="Arial" panose="020B0604020202020204" pitchFamily="34" charset="0"/>
              <a:buChar char="•"/>
            </a:pPr>
            <a:r>
              <a:rPr lang="en-US" sz="3800" dirty="0">
                <a:solidFill>
                  <a:schemeClr val="tx1"/>
                </a:solidFill>
                <a:latin typeface="Montserrat"/>
                <a:ea typeface="Montserrat"/>
                <a:cs typeface="Montserrat"/>
                <a:sym typeface="Montserrat"/>
              </a:rPr>
              <a:t>See the day’s “featured content,” with user reviews, and activity descriptions.</a:t>
            </a:r>
          </a:p>
          <a:p>
            <a:pPr marL="571500" lvl="0" indent="-571500" algn="l" rtl="0">
              <a:lnSpc>
                <a:spcPct val="115000"/>
              </a:lnSpc>
              <a:spcBef>
                <a:spcPts val="0"/>
              </a:spcBef>
              <a:spcAft>
                <a:spcPts val="0"/>
              </a:spcAft>
              <a:buFont typeface="Arial" panose="020B0604020202020204" pitchFamily="34" charset="0"/>
              <a:buChar char="•"/>
            </a:pPr>
            <a:r>
              <a:rPr lang="en-US" sz="3800" dirty="0">
                <a:solidFill>
                  <a:schemeClr val="tx1"/>
                </a:solidFill>
                <a:latin typeface="Montserrat"/>
                <a:ea typeface="Montserrat"/>
                <a:cs typeface="Montserrat"/>
                <a:sym typeface="Montserrat"/>
              </a:rPr>
              <a:t>Check out the Tip of the Day with inspiration to elevate the learning experience.</a:t>
            </a:r>
          </a:p>
          <a:p>
            <a:pPr marL="571500" lvl="0" indent="-571500" algn="l" rtl="0">
              <a:lnSpc>
                <a:spcPct val="115000"/>
              </a:lnSpc>
              <a:spcBef>
                <a:spcPts val="0"/>
              </a:spcBef>
              <a:spcAft>
                <a:spcPts val="0"/>
              </a:spcAft>
              <a:buFont typeface="Arial" panose="020B0604020202020204" pitchFamily="34" charset="0"/>
              <a:buChar char="•"/>
            </a:pPr>
            <a:r>
              <a:rPr lang="en-US" sz="3800" dirty="0">
                <a:solidFill>
                  <a:schemeClr val="tx1"/>
                </a:solidFill>
                <a:latin typeface="Montserrat"/>
                <a:ea typeface="Montserrat"/>
                <a:cs typeface="Montserrat"/>
                <a:sym typeface="Montserrat"/>
              </a:rPr>
              <a:t>Review the day’s attendance and schedules.</a:t>
            </a:r>
          </a:p>
          <a:p>
            <a:pPr marL="571500" lvl="0" indent="-571500" algn="l" rtl="0">
              <a:lnSpc>
                <a:spcPct val="115000"/>
              </a:lnSpc>
              <a:spcBef>
                <a:spcPts val="0"/>
              </a:spcBef>
              <a:spcAft>
                <a:spcPts val="0"/>
              </a:spcAft>
              <a:buFont typeface="Arial" panose="020B0604020202020204" pitchFamily="34" charset="0"/>
              <a:buChar char="•"/>
            </a:pPr>
            <a:r>
              <a:rPr lang="en-US" sz="3800" dirty="0">
                <a:solidFill>
                  <a:schemeClr val="tx1"/>
                </a:solidFill>
                <a:latin typeface="Montserrat"/>
                <a:ea typeface="Montserrat"/>
                <a:cs typeface="Montserrat"/>
                <a:sym typeface="Montserrat"/>
              </a:rPr>
              <a:t>Navigate the app, including content, Pro Tips and messages.</a:t>
            </a:r>
          </a:p>
        </p:txBody>
      </p:sp>
      <p:pic>
        <p:nvPicPr>
          <p:cNvPr id="1026" name="Picture 2" descr="Dashboard">
            <a:extLst>
              <a:ext uri="{FF2B5EF4-FFF2-40B4-BE49-F238E27FC236}">
                <a16:creationId xmlns:a16="http://schemas.microsoft.com/office/drawing/2014/main" xmlns="" id="{09548B1D-0CFC-4405-9811-D30E2E1B83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63029" y="2363281"/>
            <a:ext cx="5959930" cy="100584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xmlns="" id="{D4699D29-7C68-455C-B547-FA1EE96A3D4F}"/>
              </a:ext>
            </a:extLst>
          </p:cNvPr>
          <p:cNvSpPr txBox="1"/>
          <p:nvPr/>
        </p:nvSpPr>
        <p:spPr>
          <a:xfrm>
            <a:off x="19831877" y="12682331"/>
            <a:ext cx="3766931" cy="646331"/>
          </a:xfrm>
          <a:prstGeom prst="rect">
            <a:avLst/>
          </a:prstGeom>
          <a:noFill/>
        </p:spPr>
        <p:txBody>
          <a:bodyPr wrap="square" rtlCol="0">
            <a:spAutoFit/>
          </a:bodyPr>
          <a:lstStyle/>
          <a:p>
            <a:pPr algn="r"/>
            <a:r>
              <a:rPr lang="en-US" sz="3600" i="1" dirty="0">
                <a:solidFill>
                  <a:srgbClr val="FF9900"/>
                </a:solidFill>
                <a:latin typeface="Montserrat Light"/>
                <a:sym typeface="Montserrat Light"/>
              </a:rPr>
              <a:t>13</a:t>
            </a:r>
          </a:p>
        </p:txBody>
      </p:sp>
    </p:spTree>
    <p:extLst>
      <p:ext uri="{BB962C8B-B14F-4D97-AF65-F5344CB8AC3E}">
        <p14:creationId xmlns:p14="http://schemas.microsoft.com/office/powerpoint/2010/main" val="2737475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1" name="Google Shape;141;p27"/>
          <p:cNvSpPr txBox="1"/>
          <p:nvPr/>
        </p:nvSpPr>
        <p:spPr>
          <a:xfrm>
            <a:off x="1647975" y="4020858"/>
            <a:ext cx="11842500" cy="6723300"/>
          </a:xfrm>
          <a:prstGeom prst="rect">
            <a:avLst/>
          </a:prstGeom>
          <a:noFill/>
          <a:ln>
            <a:noFill/>
          </a:ln>
        </p:spPr>
        <p:txBody>
          <a:bodyPr spcFirstLastPara="1" wrap="square" lIns="243800" tIns="243800" rIns="243800" bIns="243800" anchor="t" anchorCtr="0">
            <a:noAutofit/>
          </a:bodyPr>
          <a:lstStyle/>
          <a:p>
            <a:pPr marL="0" lvl="0" indent="0" algn="l" rtl="0">
              <a:lnSpc>
                <a:spcPct val="115000"/>
              </a:lnSpc>
              <a:spcBef>
                <a:spcPts val="0"/>
              </a:spcBef>
              <a:spcAft>
                <a:spcPts val="0"/>
              </a:spcAft>
              <a:buNone/>
            </a:pPr>
            <a:endParaRPr sz="4800" dirty="0">
              <a:solidFill>
                <a:schemeClr val="dk2"/>
              </a:solidFill>
              <a:latin typeface="Montserrat Light"/>
              <a:ea typeface="Montserrat Light"/>
              <a:cs typeface="Montserrat Light"/>
              <a:sym typeface="Montserrat Light"/>
            </a:endParaRPr>
          </a:p>
          <a:p>
            <a:pPr marL="0" lvl="0" indent="0" algn="l" rtl="0">
              <a:lnSpc>
                <a:spcPct val="115000"/>
              </a:lnSpc>
              <a:spcBef>
                <a:spcPts val="4300"/>
              </a:spcBef>
              <a:spcAft>
                <a:spcPts val="4300"/>
              </a:spcAft>
              <a:buNone/>
            </a:pPr>
            <a:endParaRPr sz="4800" dirty="0">
              <a:solidFill>
                <a:schemeClr val="dk2"/>
              </a:solidFill>
              <a:latin typeface="Montserrat Light"/>
              <a:ea typeface="Montserrat Light"/>
              <a:cs typeface="Montserrat Light"/>
              <a:sym typeface="Montserrat Light"/>
            </a:endParaRPr>
          </a:p>
        </p:txBody>
      </p:sp>
      <p:sp>
        <p:nvSpPr>
          <p:cNvPr id="143" name="Google Shape;143;p27"/>
          <p:cNvSpPr txBox="1"/>
          <p:nvPr/>
        </p:nvSpPr>
        <p:spPr>
          <a:xfrm>
            <a:off x="954077" y="2746380"/>
            <a:ext cx="18877800" cy="220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Helvetica Neue"/>
              <a:ea typeface="Helvetica Neue"/>
              <a:cs typeface="Helvetica Neue"/>
              <a:sym typeface="Helvetica Neue"/>
            </a:endParaRPr>
          </a:p>
        </p:txBody>
      </p:sp>
      <p:sp>
        <p:nvSpPr>
          <p:cNvPr id="145" name="Google Shape;145;p27"/>
          <p:cNvSpPr txBox="1"/>
          <p:nvPr/>
        </p:nvSpPr>
        <p:spPr>
          <a:xfrm>
            <a:off x="7734700" y="10323875"/>
            <a:ext cx="5014500" cy="101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200" dirty="0">
              <a:solidFill>
                <a:srgbClr val="FF0000"/>
              </a:solidFill>
              <a:latin typeface="Helvetica Neue"/>
              <a:ea typeface="Helvetica Neue"/>
              <a:cs typeface="Helvetica Neue"/>
              <a:sym typeface="Helvetica Neue"/>
            </a:endParaRPr>
          </a:p>
        </p:txBody>
      </p:sp>
      <p:sp>
        <p:nvSpPr>
          <p:cNvPr id="8" name="TextBox 7">
            <a:extLst>
              <a:ext uri="{FF2B5EF4-FFF2-40B4-BE49-F238E27FC236}">
                <a16:creationId xmlns:a16="http://schemas.microsoft.com/office/drawing/2014/main" xmlns="" id="{E8C6C5AC-D693-4151-B570-05C3087AF34A}"/>
              </a:ext>
            </a:extLst>
          </p:cNvPr>
          <p:cNvSpPr txBox="1"/>
          <p:nvPr/>
        </p:nvSpPr>
        <p:spPr>
          <a:xfrm>
            <a:off x="745434" y="12682332"/>
            <a:ext cx="3766931" cy="615553"/>
          </a:xfrm>
          <a:prstGeom prst="rect">
            <a:avLst/>
          </a:prstGeom>
          <a:noFill/>
        </p:spPr>
        <p:txBody>
          <a:bodyPr wrap="square" rtlCol="0">
            <a:spAutoFit/>
          </a:bodyPr>
          <a:lstStyle/>
          <a:p>
            <a:r>
              <a:rPr lang="en-US" sz="2000" dirty="0">
                <a:latin typeface="Montserrat" panose="020B0604020202020204" charset="0"/>
              </a:rPr>
              <a:t>Copyright 2020, Mizzen</a:t>
            </a:r>
            <a:r>
              <a:rPr lang="en-US" sz="2000" baseline="30000" dirty="0">
                <a:latin typeface="Montserrat" panose="020B0604020202020204" charset="0"/>
              </a:rPr>
              <a:t>® </a:t>
            </a:r>
          </a:p>
          <a:p>
            <a:endParaRPr lang="en-US" dirty="0"/>
          </a:p>
        </p:txBody>
      </p:sp>
      <p:sp>
        <p:nvSpPr>
          <p:cNvPr id="16" name="Google Shape;122;p25">
            <a:extLst>
              <a:ext uri="{FF2B5EF4-FFF2-40B4-BE49-F238E27FC236}">
                <a16:creationId xmlns:a16="http://schemas.microsoft.com/office/drawing/2014/main" xmlns="" id="{30D371F3-B70F-4761-A26D-D8B71FD160F7}"/>
              </a:ext>
            </a:extLst>
          </p:cNvPr>
          <p:cNvSpPr txBox="1">
            <a:spLocks/>
          </p:cNvSpPr>
          <p:nvPr/>
        </p:nvSpPr>
        <p:spPr>
          <a:xfrm>
            <a:off x="648275" y="326600"/>
            <a:ext cx="12704100" cy="1699500"/>
          </a:xfrm>
          <a:prstGeom prst="rect">
            <a:avLst/>
          </a:prstGeom>
          <a:noFill/>
          <a:ln>
            <a:noFill/>
          </a:ln>
        </p:spPr>
        <p:txBody>
          <a:bodyPr spcFirstLastPara="1" wrap="square" lIns="50800" tIns="50800" rIns="50800" bIns="50800" anchor="ctr" anchorCtr="0">
            <a:noAutofit/>
          </a:bodyPr>
          <a:lstStyle>
            <a:defPPr marR="0" lvl="0" algn="l" rtl="0">
              <a:lnSpc>
                <a:spcPct val="100000"/>
              </a:lnSpc>
              <a:spcBef>
                <a:spcPts val="0"/>
              </a:spcBef>
              <a:spcAft>
                <a:spcPts val="0"/>
              </a:spcAft>
            </a:defPPr>
            <a:lvl1pPr marL="457200" marR="0" lvl="0"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1pPr>
            <a:lvl2pPr marL="914400" marR="0" lvl="1"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2pPr>
            <a:lvl3pPr marL="1371600" marR="0" lvl="2"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3pPr>
            <a:lvl4pPr marL="1828800" marR="0" lvl="3"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4pPr>
            <a:lvl5pPr marL="2286000" marR="0" lvl="4"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5pPr>
            <a:lvl6pPr marL="2743200" marR="0" lvl="5"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6pPr>
            <a:lvl7pPr marL="3200400" marR="0" lvl="6"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7pPr>
            <a:lvl8pPr marL="3657600" marR="0" lvl="7"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8pPr>
            <a:lvl9pPr marL="4114800" marR="0" lvl="8"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9pPr>
          </a:lstStyle>
          <a:p>
            <a:pPr marL="0" indent="0">
              <a:buFont typeface="Helvetica Neue"/>
              <a:buNone/>
            </a:pPr>
            <a:r>
              <a:rPr lang="en-US" sz="8000" dirty="0">
                <a:solidFill>
                  <a:srgbClr val="FF9900"/>
                </a:solidFill>
                <a:latin typeface="Montserrat Light"/>
                <a:ea typeface="Montserrat Light"/>
                <a:cs typeface="Montserrat Light"/>
                <a:sym typeface="Montserrat Light"/>
              </a:rPr>
              <a:t> Mizzen </a:t>
            </a:r>
            <a:r>
              <a:rPr lang="en-US" sz="8000" dirty="0">
                <a:solidFill>
                  <a:srgbClr val="20114C"/>
                </a:solidFill>
                <a:latin typeface="Montserrat Light"/>
                <a:ea typeface="Montserrat Light"/>
                <a:cs typeface="Montserrat Light"/>
                <a:sym typeface="Montserrat Light"/>
              </a:rPr>
              <a:t>by Mott </a:t>
            </a:r>
          </a:p>
        </p:txBody>
      </p:sp>
      <p:sp>
        <p:nvSpPr>
          <p:cNvPr id="11" name="Google Shape;142;p27">
            <a:extLst>
              <a:ext uri="{FF2B5EF4-FFF2-40B4-BE49-F238E27FC236}">
                <a16:creationId xmlns:a16="http://schemas.microsoft.com/office/drawing/2014/main" xmlns="" id="{82AE2A78-234D-475A-8857-3B1B186EC20E}"/>
              </a:ext>
            </a:extLst>
          </p:cNvPr>
          <p:cNvSpPr txBox="1"/>
          <p:nvPr/>
        </p:nvSpPr>
        <p:spPr>
          <a:xfrm>
            <a:off x="6893169" y="2708115"/>
            <a:ext cx="13266552" cy="9292202"/>
          </a:xfrm>
          <a:prstGeom prst="rect">
            <a:avLst/>
          </a:prstGeom>
          <a:noFill/>
          <a:ln>
            <a:noFill/>
          </a:ln>
        </p:spPr>
        <p:txBody>
          <a:bodyPr spcFirstLastPara="1" wrap="square" lIns="243800" tIns="243800" rIns="243800" bIns="243800" anchor="t" anchorCtr="0">
            <a:noAutofit/>
          </a:bodyPr>
          <a:lstStyle/>
          <a:p>
            <a:pPr lvl="0">
              <a:lnSpc>
                <a:spcPct val="115000"/>
              </a:lnSpc>
            </a:pPr>
            <a:r>
              <a:rPr lang="en-US" sz="5400" dirty="0">
                <a:solidFill>
                  <a:srgbClr val="20114C"/>
                </a:solidFill>
                <a:latin typeface="Montserrat Light"/>
                <a:ea typeface="Montserrat Light"/>
                <a:cs typeface="Montserrat Light"/>
                <a:sym typeface="Montserrat Light"/>
              </a:rPr>
              <a:t>Groups</a:t>
            </a:r>
            <a:endParaRPr lang="en-US" sz="5400" dirty="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endParaRPr lang="en-US" sz="1800" dirty="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r>
              <a:rPr lang="en-US" sz="3800" dirty="0">
                <a:solidFill>
                  <a:schemeClr val="tx1"/>
                </a:solidFill>
                <a:latin typeface="Montserrat"/>
                <a:ea typeface="Montserrat"/>
                <a:cs typeface="Montserrat"/>
                <a:sym typeface="Montserrat"/>
              </a:rPr>
              <a:t>What’s everyone up to? Groups in Mizzen helps you keep on top of the schedule, letting you see who will learn what and when.</a:t>
            </a:r>
          </a:p>
          <a:p>
            <a:pPr marL="0" lvl="0" indent="0" algn="l" rtl="0">
              <a:lnSpc>
                <a:spcPct val="115000"/>
              </a:lnSpc>
              <a:spcBef>
                <a:spcPts val="0"/>
              </a:spcBef>
              <a:spcAft>
                <a:spcPts val="0"/>
              </a:spcAft>
              <a:buNone/>
            </a:pPr>
            <a:endParaRPr lang="en-US" sz="3800" dirty="0">
              <a:solidFill>
                <a:schemeClr val="tx1"/>
              </a:solidFill>
              <a:latin typeface="Montserrat"/>
              <a:ea typeface="Montserrat"/>
              <a:cs typeface="Montserrat"/>
              <a:sym typeface="Montserrat"/>
            </a:endParaRPr>
          </a:p>
          <a:p>
            <a:pPr marL="571500" lvl="0" indent="-571500" algn="l" rtl="0">
              <a:lnSpc>
                <a:spcPct val="115000"/>
              </a:lnSpc>
              <a:spcBef>
                <a:spcPts val="0"/>
              </a:spcBef>
              <a:spcAft>
                <a:spcPts val="0"/>
              </a:spcAft>
              <a:buFont typeface="Arial" panose="020B0604020202020204" pitchFamily="34" charset="0"/>
              <a:buChar char="•"/>
            </a:pPr>
            <a:r>
              <a:rPr lang="en-US" sz="3800" dirty="0">
                <a:solidFill>
                  <a:schemeClr val="tx1"/>
                </a:solidFill>
                <a:latin typeface="Montserrat"/>
                <a:ea typeface="Montserrat"/>
                <a:cs typeface="Montserrat"/>
                <a:sym typeface="Montserrat"/>
              </a:rPr>
              <a:t>Know what groups are scheduled and how many students are registered.</a:t>
            </a:r>
          </a:p>
          <a:p>
            <a:pPr lvl="0" algn="l" rtl="0">
              <a:lnSpc>
                <a:spcPct val="115000"/>
              </a:lnSpc>
              <a:spcBef>
                <a:spcPts val="0"/>
              </a:spcBef>
              <a:spcAft>
                <a:spcPts val="0"/>
              </a:spcAft>
            </a:pPr>
            <a:endParaRPr lang="en-US" sz="3800" dirty="0">
              <a:solidFill>
                <a:schemeClr val="tx1"/>
              </a:solidFill>
              <a:latin typeface="Montserrat"/>
              <a:ea typeface="Montserrat"/>
              <a:cs typeface="Montserrat"/>
              <a:sym typeface="Montserrat"/>
            </a:endParaRPr>
          </a:p>
          <a:p>
            <a:pPr marL="571500" lvl="0" indent="-571500" algn="l" rtl="0">
              <a:lnSpc>
                <a:spcPct val="115000"/>
              </a:lnSpc>
              <a:spcBef>
                <a:spcPts val="0"/>
              </a:spcBef>
              <a:spcAft>
                <a:spcPts val="0"/>
              </a:spcAft>
              <a:buFont typeface="Arial" panose="020B0604020202020204" pitchFamily="34" charset="0"/>
              <a:buChar char="•"/>
            </a:pPr>
            <a:r>
              <a:rPr lang="en-US" sz="3800" dirty="0">
                <a:solidFill>
                  <a:schemeClr val="tx1"/>
                </a:solidFill>
                <a:latin typeface="Montserrat"/>
                <a:ea typeface="Montserrat"/>
                <a:cs typeface="Montserrat"/>
                <a:sym typeface="Montserrat"/>
              </a:rPr>
              <a:t>Coordinate and better manage activities.</a:t>
            </a:r>
          </a:p>
        </p:txBody>
      </p:sp>
      <p:sp>
        <p:nvSpPr>
          <p:cNvPr id="12" name="TextBox 11">
            <a:extLst>
              <a:ext uri="{FF2B5EF4-FFF2-40B4-BE49-F238E27FC236}">
                <a16:creationId xmlns:a16="http://schemas.microsoft.com/office/drawing/2014/main" xmlns="" id="{60C32DAB-981F-4DDC-97B2-B4FE689B49CD}"/>
              </a:ext>
            </a:extLst>
          </p:cNvPr>
          <p:cNvSpPr txBox="1"/>
          <p:nvPr/>
        </p:nvSpPr>
        <p:spPr>
          <a:xfrm>
            <a:off x="19831877" y="12682331"/>
            <a:ext cx="3766931" cy="646331"/>
          </a:xfrm>
          <a:prstGeom prst="rect">
            <a:avLst/>
          </a:prstGeom>
          <a:noFill/>
        </p:spPr>
        <p:txBody>
          <a:bodyPr wrap="square" rtlCol="0">
            <a:spAutoFit/>
          </a:bodyPr>
          <a:lstStyle/>
          <a:p>
            <a:pPr algn="r"/>
            <a:r>
              <a:rPr lang="en-US" sz="3600" i="1" dirty="0">
                <a:solidFill>
                  <a:srgbClr val="FF9900"/>
                </a:solidFill>
                <a:latin typeface="Montserrat Light"/>
                <a:sym typeface="Montserrat Light"/>
              </a:rPr>
              <a:t>14</a:t>
            </a:r>
            <a:endParaRPr lang="en-US" sz="3600" i="1" dirty="0"/>
          </a:p>
        </p:txBody>
      </p:sp>
      <p:pic>
        <p:nvPicPr>
          <p:cNvPr id="3" name="Picture 2" descr="A screenshot of a cell phone&#10;&#10;Description automatically generated">
            <a:extLst>
              <a:ext uri="{FF2B5EF4-FFF2-40B4-BE49-F238E27FC236}">
                <a16:creationId xmlns:a16="http://schemas.microsoft.com/office/drawing/2014/main" xmlns="" id="{D6231DB5-1726-4D47-8371-95583CAC0AB2}"/>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b="2788"/>
          <a:stretch/>
        </p:blipFill>
        <p:spPr>
          <a:xfrm>
            <a:off x="1792612" y="2746380"/>
            <a:ext cx="4125394" cy="82232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3242197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1" name="Google Shape;141;p27"/>
          <p:cNvSpPr txBox="1"/>
          <p:nvPr/>
        </p:nvSpPr>
        <p:spPr>
          <a:xfrm>
            <a:off x="1647975" y="4020858"/>
            <a:ext cx="11842500" cy="6723300"/>
          </a:xfrm>
          <a:prstGeom prst="rect">
            <a:avLst/>
          </a:prstGeom>
          <a:noFill/>
          <a:ln>
            <a:noFill/>
          </a:ln>
        </p:spPr>
        <p:txBody>
          <a:bodyPr spcFirstLastPara="1" wrap="square" lIns="243800" tIns="243800" rIns="243800" bIns="243800" anchor="t" anchorCtr="0">
            <a:noAutofit/>
          </a:bodyPr>
          <a:lstStyle/>
          <a:p>
            <a:pPr marL="0" lvl="0" indent="0" algn="l" rtl="0">
              <a:lnSpc>
                <a:spcPct val="115000"/>
              </a:lnSpc>
              <a:spcBef>
                <a:spcPts val="0"/>
              </a:spcBef>
              <a:spcAft>
                <a:spcPts val="0"/>
              </a:spcAft>
              <a:buNone/>
            </a:pPr>
            <a:endParaRPr sz="4800" dirty="0">
              <a:solidFill>
                <a:schemeClr val="dk2"/>
              </a:solidFill>
              <a:latin typeface="Montserrat Light"/>
              <a:ea typeface="Montserrat Light"/>
              <a:cs typeface="Montserrat Light"/>
              <a:sym typeface="Montserrat Light"/>
            </a:endParaRPr>
          </a:p>
          <a:p>
            <a:pPr marL="0" lvl="0" indent="0" algn="l" rtl="0">
              <a:lnSpc>
                <a:spcPct val="115000"/>
              </a:lnSpc>
              <a:spcBef>
                <a:spcPts val="4300"/>
              </a:spcBef>
              <a:spcAft>
                <a:spcPts val="4300"/>
              </a:spcAft>
              <a:buNone/>
            </a:pPr>
            <a:endParaRPr sz="4800" dirty="0">
              <a:solidFill>
                <a:schemeClr val="dk2"/>
              </a:solidFill>
              <a:latin typeface="Montserrat Light"/>
              <a:ea typeface="Montserrat Light"/>
              <a:cs typeface="Montserrat Light"/>
              <a:sym typeface="Montserrat Light"/>
            </a:endParaRPr>
          </a:p>
        </p:txBody>
      </p:sp>
      <p:sp>
        <p:nvSpPr>
          <p:cNvPr id="143" name="Google Shape;143;p27"/>
          <p:cNvSpPr txBox="1"/>
          <p:nvPr/>
        </p:nvSpPr>
        <p:spPr>
          <a:xfrm>
            <a:off x="954077" y="2746380"/>
            <a:ext cx="18877800" cy="220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Helvetica Neue"/>
              <a:ea typeface="Helvetica Neue"/>
              <a:cs typeface="Helvetica Neue"/>
              <a:sym typeface="Helvetica Neue"/>
            </a:endParaRPr>
          </a:p>
        </p:txBody>
      </p:sp>
      <p:sp>
        <p:nvSpPr>
          <p:cNvPr id="145" name="Google Shape;145;p27"/>
          <p:cNvSpPr txBox="1"/>
          <p:nvPr/>
        </p:nvSpPr>
        <p:spPr>
          <a:xfrm>
            <a:off x="7734700" y="10323875"/>
            <a:ext cx="5014500" cy="101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200" dirty="0">
              <a:solidFill>
                <a:srgbClr val="FF0000"/>
              </a:solidFill>
              <a:latin typeface="Helvetica Neue"/>
              <a:ea typeface="Helvetica Neue"/>
              <a:cs typeface="Helvetica Neue"/>
              <a:sym typeface="Helvetica Neue"/>
            </a:endParaRPr>
          </a:p>
        </p:txBody>
      </p:sp>
      <p:sp>
        <p:nvSpPr>
          <p:cNvPr id="8" name="TextBox 7">
            <a:extLst>
              <a:ext uri="{FF2B5EF4-FFF2-40B4-BE49-F238E27FC236}">
                <a16:creationId xmlns:a16="http://schemas.microsoft.com/office/drawing/2014/main" xmlns="" id="{E8C6C5AC-D693-4151-B570-05C3087AF34A}"/>
              </a:ext>
            </a:extLst>
          </p:cNvPr>
          <p:cNvSpPr txBox="1"/>
          <p:nvPr/>
        </p:nvSpPr>
        <p:spPr>
          <a:xfrm>
            <a:off x="745434" y="12682332"/>
            <a:ext cx="3766931" cy="615553"/>
          </a:xfrm>
          <a:prstGeom prst="rect">
            <a:avLst/>
          </a:prstGeom>
          <a:noFill/>
        </p:spPr>
        <p:txBody>
          <a:bodyPr wrap="square" rtlCol="0">
            <a:spAutoFit/>
          </a:bodyPr>
          <a:lstStyle/>
          <a:p>
            <a:r>
              <a:rPr lang="en-US" sz="2000" dirty="0">
                <a:latin typeface="Montserrat" panose="020B0604020202020204" charset="0"/>
              </a:rPr>
              <a:t>Copyright 2020, Mizzen</a:t>
            </a:r>
            <a:r>
              <a:rPr lang="en-US" sz="2000" baseline="30000" dirty="0">
                <a:latin typeface="Montserrat" panose="020B0604020202020204" charset="0"/>
              </a:rPr>
              <a:t>® </a:t>
            </a:r>
          </a:p>
          <a:p>
            <a:endParaRPr lang="en-US" dirty="0"/>
          </a:p>
        </p:txBody>
      </p:sp>
      <p:sp>
        <p:nvSpPr>
          <p:cNvPr id="16" name="Google Shape;122;p25">
            <a:extLst>
              <a:ext uri="{FF2B5EF4-FFF2-40B4-BE49-F238E27FC236}">
                <a16:creationId xmlns:a16="http://schemas.microsoft.com/office/drawing/2014/main" xmlns="" id="{30D371F3-B70F-4761-A26D-D8B71FD160F7}"/>
              </a:ext>
            </a:extLst>
          </p:cNvPr>
          <p:cNvSpPr txBox="1">
            <a:spLocks/>
          </p:cNvSpPr>
          <p:nvPr/>
        </p:nvSpPr>
        <p:spPr>
          <a:xfrm>
            <a:off x="648275" y="326600"/>
            <a:ext cx="12704100" cy="1699500"/>
          </a:xfrm>
          <a:prstGeom prst="rect">
            <a:avLst/>
          </a:prstGeom>
          <a:noFill/>
          <a:ln>
            <a:noFill/>
          </a:ln>
        </p:spPr>
        <p:txBody>
          <a:bodyPr spcFirstLastPara="1" wrap="square" lIns="50800" tIns="50800" rIns="50800" bIns="50800" anchor="ctr" anchorCtr="0">
            <a:noAutofit/>
          </a:bodyPr>
          <a:lstStyle>
            <a:defPPr marR="0" lvl="0" algn="l" rtl="0">
              <a:lnSpc>
                <a:spcPct val="100000"/>
              </a:lnSpc>
              <a:spcBef>
                <a:spcPts val="0"/>
              </a:spcBef>
              <a:spcAft>
                <a:spcPts val="0"/>
              </a:spcAft>
            </a:defPPr>
            <a:lvl1pPr marL="457200" marR="0" lvl="0"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1pPr>
            <a:lvl2pPr marL="914400" marR="0" lvl="1"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2pPr>
            <a:lvl3pPr marL="1371600" marR="0" lvl="2"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3pPr>
            <a:lvl4pPr marL="1828800" marR="0" lvl="3"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4pPr>
            <a:lvl5pPr marL="2286000" marR="0" lvl="4"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5pPr>
            <a:lvl6pPr marL="2743200" marR="0" lvl="5"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6pPr>
            <a:lvl7pPr marL="3200400" marR="0" lvl="6"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7pPr>
            <a:lvl8pPr marL="3657600" marR="0" lvl="7"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8pPr>
            <a:lvl9pPr marL="4114800" marR="0" lvl="8"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9pPr>
          </a:lstStyle>
          <a:p>
            <a:pPr marL="0" indent="0">
              <a:buFont typeface="Helvetica Neue"/>
              <a:buNone/>
            </a:pPr>
            <a:r>
              <a:rPr lang="en-US" sz="8000" dirty="0">
                <a:solidFill>
                  <a:srgbClr val="FF9900"/>
                </a:solidFill>
                <a:latin typeface="Montserrat Light"/>
                <a:ea typeface="Montserrat Light"/>
                <a:cs typeface="Montserrat Light"/>
                <a:sym typeface="Montserrat Light"/>
              </a:rPr>
              <a:t> Mizzen </a:t>
            </a:r>
            <a:r>
              <a:rPr lang="en-US" sz="8000" dirty="0">
                <a:solidFill>
                  <a:srgbClr val="20114C"/>
                </a:solidFill>
                <a:latin typeface="Montserrat Light"/>
                <a:ea typeface="Montserrat Light"/>
                <a:cs typeface="Montserrat Light"/>
                <a:sym typeface="Montserrat Light"/>
              </a:rPr>
              <a:t>by Mott </a:t>
            </a:r>
          </a:p>
        </p:txBody>
      </p:sp>
      <p:sp>
        <p:nvSpPr>
          <p:cNvPr id="11" name="Google Shape;142;p27">
            <a:extLst>
              <a:ext uri="{FF2B5EF4-FFF2-40B4-BE49-F238E27FC236}">
                <a16:creationId xmlns:a16="http://schemas.microsoft.com/office/drawing/2014/main" xmlns="" id="{F87ECE5A-6ECC-4E09-9724-F6AD662B3D0E}"/>
              </a:ext>
            </a:extLst>
          </p:cNvPr>
          <p:cNvSpPr txBox="1"/>
          <p:nvPr/>
        </p:nvSpPr>
        <p:spPr>
          <a:xfrm>
            <a:off x="1443200" y="3052198"/>
            <a:ext cx="14526877" cy="9292202"/>
          </a:xfrm>
          <a:prstGeom prst="rect">
            <a:avLst/>
          </a:prstGeom>
          <a:noFill/>
          <a:ln>
            <a:noFill/>
          </a:ln>
        </p:spPr>
        <p:txBody>
          <a:bodyPr spcFirstLastPara="1" wrap="square" lIns="243800" tIns="243800" rIns="243800" bIns="243800" anchor="t" anchorCtr="0">
            <a:noAutofit/>
          </a:bodyPr>
          <a:lstStyle/>
          <a:p>
            <a:pPr lvl="0">
              <a:lnSpc>
                <a:spcPct val="115000"/>
              </a:lnSpc>
            </a:pPr>
            <a:r>
              <a:rPr lang="en-US" sz="5400" dirty="0">
                <a:solidFill>
                  <a:srgbClr val="20114C"/>
                </a:solidFill>
                <a:latin typeface="Montserrat Light"/>
                <a:ea typeface="Montserrat Light"/>
                <a:cs typeface="Montserrat Light"/>
                <a:sym typeface="Montserrat Light"/>
              </a:rPr>
              <a:t>Pro Tips</a:t>
            </a:r>
            <a:endParaRPr lang="en-US" sz="5400" dirty="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endParaRPr lang="en-US" sz="1800" dirty="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r>
              <a:rPr lang="en-US" sz="3800" dirty="0">
                <a:solidFill>
                  <a:schemeClr val="tx1"/>
                </a:solidFill>
                <a:latin typeface="Montserrat"/>
                <a:ea typeface="Montserrat"/>
                <a:cs typeface="Montserrat"/>
                <a:sym typeface="Montserrat"/>
              </a:rPr>
              <a:t>Browse this informative library of practical, simple tips from educational experts.</a:t>
            </a:r>
          </a:p>
          <a:p>
            <a:pPr marL="0" lvl="0" indent="0" algn="l" rtl="0">
              <a:lnSpc>
                <a:spcPct val="115000"/>
              </a:lnSpc>
              <a:spcBef>
                <a:spcPts val="0"/>
              </a:spcBef>
              <a:spcAft>
                <a:spcPts val="0"/>
              </a:spcAft>
              <a:buNone/>
            </a:pPr>
            <a:endParaRPr lang="en-US" sz="3800" dirty="0">
              <a:solidFill>
                <a:schemeClr val="tx1"/>
              </a:solidFill>
              <a:latin typeface="Montserrat"/>
              <a:ea typeface="Montserrat"/>
              <a:cs typeface="Montserrat"/>
              <a:sym typeface="Montserrat"/>
            </a:endParaRPr>
          </a:p>
          <a:p>
            <a:pPr marL="571500" lvl="0" indent="-571500" algn="l" rtl="0">
              <a:lnSpc>
                <a:spcPct val="115000"/>
              </a:lnSpc>
              <a:spcBef>
                <a:spcPts val="0"/>
              </a:spcBef>
              <a:spcAft>
                <a:spcPts val="0"/>
              </a:spcAft>
              <a:buFont typeface="Arial" panose="020B0604020202020204" pitchFamily="34" charset="0"/>
              <a:buChar char="•"/>
            </a:pPr>
            <a:r>
              <a:rPr lang="en-US" sz="3800" dirty="0">
                <a:solidFill>
                  <a:schemeClr val="tx1"/>
                </a:solidFill>
                <a:latin typeface="Montserrat"/>
                <a:ea typeface="Montserrat"/>
                <a:cs typeface="Montserrat"/>
                <a:sym typeface="Montserrat"/>
              </a:rPr>
              <a:t>Learn best practices for afterschool programs.</a:t>
            </a:r>
          </a:p>
          <a:p>
            <a:pPr marL="571500" lvl="0" indent="-571500" algn="l" rtl="0">
              <a:lnSpc>
                <a:spcPct val="115000"/>
              </a:lnSpc>
              <a:spcBef>
                <a:spcPts val="0"/>
              </a:spcBef>
              <a:spcAft>
                <a:spcPts val="0"/>
              </a:spcAft>
              <a:buFont typeface="Arial" panose="020B0604020202020204" pitchFamily="34" charset="0"/>
              <a:buChar char="•"/>
            </a:pPr>
            <a:r>
              <a:rPr lang="en-US" sz="3800" dirty="0">
                <a:solidFill>
                  <a:schemeClr val="tx1"/>
                </a:solidFill>
                <a:latin typeface="Montserrat"/>
                <a:ea typeface="Montserrat"/>
                <a:cs typeface="Montserrat"/>
                <a:sym typeface="Montserrat"/>
              </a:rPr>
              <a:t>Read suggestions on how to bring content to life.</a:t>
            </a:r>
          </a:p>
          <a:p>
            <a:pPr marL="571500" lvl="0" indent="-571500" algn="l" rtl="0">
              <a:lnSpc>
                <a:spcPct val="115000"/>
              </a:lnSpc>
              <a:spcBef>
                <a:spcPts val="0"/>
              </a:spcBef>
              <a:spcAft>
                <a:spcPts val="0"/>
              </a:spcAft>
              <a:buFont typeface="Arial" panose="020B0604020202020204" pitchFamily="34" charset="0"/>
              <a:buChar char="•"/>
            </a:pPr>
            <a:r>
              <a:rPr lang="en-US" sz="3800" dirty="0">
                <a:solidFill>
                  <a:schemeClr val="tx1"/>
                </a:solidFill>
                <a:latin typeface="Montserrat"/>
                <a:ea typeface="Montserrat"/>
                <a:cs typeface="Montserrat"/>
                <a:sym typeface="Montserrat"/>
              </a:rPr>
              <a:t>Discover ways to build your skills and solve problems.</a:t>
            </a:r>
          </a:p>
        </p:txBody>
      </p:sp>
      <p:pic>
        <p:nvPicPr>
          <p:cNvPr id="4098" name="Picture 2" descr="Pro Tips">
            <a:extLst>
              <a:ext uri="{FF2B5EF4-FFF2-40B4-BE49-F238E27FC236}">
                <a16:creationId xmlns:a16="http://schemas.microsoft.com/office/drawing/2014/main" xmlns="" id="{CDBA862B-8AD1-4BA5-9BE4-0D8E9ECD25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98079" y="1828800"/>
            <a:ext cx="5959929" cy="100584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xmlns="" id="{F5D69DC5-6807-46CE-9F31-369B97F4CC24}"/>
              </a:ext>
            </a:extLst>
          </p:cNvPr>
          <p:cNvSpPr txBox="1"/>
          <p:nvPr/>
        </p:nvSpPr>
        <p:spPr>
          <a:xfrm>
            <a:off x="19831877" y="12682331"/>
            <a:ext cx="3766931" cy="646331"/>
          </a:xfrm>
          <a:prstGeom prst="rect">
            <a:avLst/>
          </a:prstGeom>
          <a:noFill/>
        </p:spPr>
        <p:txBody>
          <a:bodyPr wrap="square" rtlCol="0">
            <a:spAutoFit/>
          </a:bodyPr>
          <a:lstStyle/>
          <a:p>
            <a:pPr algn="r"/>
            <a:r>
              <a:rPr lang="en-US" sz="3600" i="1" dirty="0">
                <a:solidFill>
                  <a:srgbClr val="FF9900"/>
                </a:solidFill>
                <a:latin typeface="Montserrat Light"/>
                <a:sym typeface="Montserrat Light"/>
              </a:rPr>
              <a:t>15</a:t>
            </a:r>
            <a:endParaRPr lang="en-US" sz="3600" i="1" dirty="0"/>
          </a:p>
        </p:txBody>
      </p:sp>
    </p:spTree>
    <p:extLst>
      <p:ext uri="{BB962C8B-B14F-4D97-AF65-F5344CB8AC3E}">
        <p14:creationId xmlns:p14="http://schemas.microsoft.com/office/powerpoint/2010/main" val="960118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1" name="Google Shape;141;p27"/>
          <p:cNvSpPr txBox="1"/>
          <p:nvPr/>
        </p:nvSpPr>
        <p:spPr>
          <a:xfrm>
            <a:off x="1647975" y="4020858"/>
            <a:ext cx="11842500" cy="6723300"/>
          </a:xfrm>
          <a:prstGeom prst="rect">
            <a:avLst/>
          </a:prstGeom>
          <a:noFill/>
          <a:ln>
            <a:noFill/>
          </a:ln>
        </p:spPr>
        <p:txBody>
          <a:bodyPr spcFirstLastPara="1" wrap="square" lIns="243800" tIns="243800" rIns="243800" bIns="243800" anchor="t" anchorCtr="0">
            <a:noAutofit/>
          </a:bodyPr>
          <a:lstStyle/>
          <a:p>
            <a:pPr marL="0" lvl="0" indent="0" algn="l" rtl="0">
              <a:lnSpc>
                <a:spcPct val="115000"/>
              </a:lnSpc>
              <a:spcBef>
                <a:spcPts val="0"/>
              </a:spcBef>
              <a:spcAft>
                <a:spcPts val="0"/>
              </a:spcAft>
              <a:buNone/>
            </a:pPr>
            <a:endParaRPr sz="4800" dirty="0">
              <a:solidFill>
                <a:schemeClr val="dk2"/>
              </a:solidFill>
              <a:latin typeface="Montserrat Light"/>
              <a:ea typeface="Montserrat Light"/>
              <a:cs typeface="Montserrat Light"/>
              <a:sym typeface="Montserrat Light"/>
            </a:endParaRPr>
          </a:p>
          <a:p>
            <a:pPr marL="0" lvl="0" indent="0" algn="l" rtl="0">
              <a:lnSpc>
                <a:spcPct val="115000"/>
              </a:lnSpc>
              <a:spcBef>
                <a:spcPts val="4300"/>
              </a:spcBef>
              <a:spcAft>
                <a:spcPts val="4300"/>
              </a:spcAft>
              <a:buNone/>
            </a:pPr>
            <a:endParaRPr sz="4800" dirty="0">
              <a:solidFill>
                <a:schemeClr val="dk2"/>
              </a:solidFill>
              <a:latin typeface="Montserrat Light"/>
              <a:ea typeface="Montserrat Light"/>
              <a:cs typeface="Montserrat Light"/>
              <a:sym typeface="Montserrat Light"/>
            </a:endParaRPr>
          </a:p>
        </p:txBody>
      </p:sp>
      <p:sp>
        <p:nvSpPr>
          <p:cNvPr id="143" name="Google Shape;143;p27"/>
          <p:cNvSpPr txBox="1"/>
          <p:nvPr/>
        </p:nvSpPr>
        <p:spPr>
          <a:xfrm>
            <a:off x="954077" y="2746380"/>
            <a:ext cx="18877800" cy="220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Helvetica Neue"/>
              <a:ea typeface="Helvetica Neue"/>
              <a:cs typeface="Helvetica Neue"/>
              <a:sym typeface="Helvetica Neue"/>
            </a:endParaRPr>
          </a:p>
        </p:txBody>
      </p:sp>
      <p:sp>
        <p:nvSpPr>
          <p:cNvPr id="145" name="Google Shape;145;p27"/>
          <p:cNvSpPr txBox="1"/>
          <p:nvPr/>
        </p:nvSpPr>
        <p:spPr>
          <a:xfrm>
            <a:off x="7734700" y="10323875"/>
            <a:ext cx="5014500" cy="101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200" dirty="0">
              <a:solidFill>
                <a:srgbClr val="FF0000"/>
              </a:solidFill>
              <a:latin typeface="Helvetica Neue"/>
              <a:ea typeface="Helvetica Neue"/>
              <a:cs typeface="Helvetica Neue"/>
              <a:sym typeface="Helvetica Neue"/>
            </a:endParaRPr>
          </a:p>
        </p:txBody>
      </p:sp>
      <p:sp>
        <p:nvSpPr>
          <p:cNvPr id="8" name="TextBox 7">
            <a:extLst>
              <a:ext uri="{FF2B5EF4-FFF2-40B4-BE49-F238E27FC236}">
                <a16:creationId xmlns:a16="http://schemas.microsoft.com/office/drawing/2014/main" xmlns="" id="{E8C6C5AC-D693-4151-B570-05C3087AF34A}"/>
              </a:ext>
            </a:extLst>
          </p:cNvPr>
          <p:cNvSpPr txBox="1"/>
          <p:nvPr/>
        </p:nvSpPr>
        <p:spPr>
          <a:xfrm>
            <a:off x="745434" y="12682332"/>
            <a:ext cx="3766931" cy="615553"/>
          </a:xfrm>
          <a:prstGeom prst="rect">
            <a:avLst/>
          </a:prstGeom>
          <a:noFill/>
        </p:spPr>
        <p:txBody>
          <a:bodyPr wrap="square" rtlCol="0">
            <a:spAutoFit/>
          </a:bodyPr>
          <a:lstStyle/>
          <a:p>
            <a:r>
              <a:rPr lang="en-US" sz="2000" dirty="0">
                <a:latin typeface="Montserrat" panose="020B0604020202020204" charset="0"/>
              </a:rPr>
              <a:t>Copyright 2020, Mizzen</a:t>
            </a:r>
            <a:r>
              <a:rPr lang="en-US" sz="2000" baseline="30000" dirty="0">
                <a:latin typeface="Montserrat" panose="020B0604020202020204" charset="0"/>
              </a:rPr>
              <a:t>® </a:t>
            </a:r>
          </a:p>
          <a:p>
            <a:endParaRPr lang="en-US" dirty="0"/>
          </a:p>
        </p:txBody>
      </p:sp>
      <p:sp>
        <p:nvSpPr>
          <p:cNvPr id="16" name="Google Shape;122;p25">
            <a:extLst>
              <a:ext uri="{FF2B5EF4-FFF2-40B4-BE49-F238E27FC236}">
                <a16:creationId xmlns:a16="http://schemas.microsoft.com/office/drawing/2014/main" xmlns="" id="{30D371F3-B70F-4761-A26D-D8B71FD160F7}"/>
              </a:ext>
            </a:extLst>
          </p:cNvPr>
          <p:cNvSpPr txBox="1">
            <a:spLocks/>
          </p:cNvSpPr>
          <p:nvPr/>
        </p:nvSpPr>
        <p:spPr>
          <a:xfrm>
            <a:off x="648275" y="326600"/>
            <a:ext cx="12704100" cy="1699500"/>
          </a:xfrm>
          <a:prstGeom prst="rect">
            <a:avLst/>
          </a:prstGeom>
          <a:noFill/>
          <a:ln>
            <a:noFill/>
          </a:ln>
        </p:spPr>
        <p:txBody>
          <a:bodyPr spcFirstLastPara="1" wrap="square" lIns="50800" tIns="50800" rIns="50800" bIns="50800" anchor="ctr" anchorCtr="0">
            <a:noAutofit/>
          </a:bodyPr>
          <a:lstStyle>
            <a:defPPr marR="0" lvl="0" algn="l" rtl="0">
              <a:lnSpc>
                <a:spcPct val="100000"/>
              </a:lnSpc>
              <a:spcBef>
                <a:spcPts val="0"/>
              </a:spcBef>
              <a:spcAft>
                <a:spcPts val="0"/>
              </a:spcAft>
            </a:defPPr>
            <a:lvl1pPr marL="457200" marR="0" lvl="0"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1pPr>
            <a:lvl2pPr marL="914400" marR="0" lvl="1"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2pPr>
            <a:lvl3pPr marL="1371600" marR="0" lvl="2"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3pPr>
            <a:lvl4pPr marL="1828800" marR="0" lvl="3"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4pPr>
            <a:lvl5pPr marL="2286000" marR="0" lvl="4"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5pPr>
            <a:lvl6pPr marL="2743200" marR="0" lvl="5"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6pPr>
            <a:lvl7pPr marL="3200400" marR="0" lvl="6"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7pPr>
            <a:lvl8pPr marL="3657600" marR="0" lvl="7"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8pPr>
            <a:lvl9pPr marL="4114800" marR="0" lvl="8"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9pPr>
          </a:lstStyle>
          <a:p>
            <a:pPr marL="0" indent="0">
              <a:buFont typeface="Helvetica Neue"/>
              <a:buNone/>
            </a:pPr>
            <a:r>
              <a:rPr lang="en-US" sz="8000" dirty="0">
                <a:solidFill>
                  <a:srgbClr val="FF9900"/>
                </a:solidFill>
                <a:latin typeface="Montserrat Light"/>
                <a:ea typeface="Montserrat Light"/>
                <a:cs typeface="Montserrat Light"/>
                <a:sym typeface="Montserrat Light"/>
              </a:rPr>
              <a:t> Mizzen </a:t>
            </a:r>
            <a:r>
              <a:rPr lang="en-US" sz="8000" dirty="0">
                <a:solidFill>
                  <a:srgbClr val="20114C"/>
                </a:solidFill>
                <a:latin typeface="Montserrat Light"/>
                <a:ea typeface="Montserrat Light"/>
                <a:cs typeface="Montserrat Light"/>
                <a:sym typeface="Montserrat Light"/>
              </a:rPr>
              <a:t>by Mott </a:t>
            </a:r>
          </a:p>
        </p:txBody>
      </p:sp>
      <p:sp>
        <p:nvSpPr>
          <p:cNvPr id="11" name="Google Shape;142;p27">
            <a:extLst>
              <a:ext uri="{FF2B5EF4-FFF2-40B4-BE49-F238E27FC236}">
                <a16:creationId xmlns:a16="http://schemas.microsoft.com/office/drawing/2014/main" xmlns="" id="{94A9B6CC-8522-483E-87AF-3543BD9C7DAC}"/>
              </a:ext>
            </a:extLst>
          </p:cNvPr>
          <p:cNvSpPr txBox="1"/>
          <p:nvPr/>
        </p:nvSpPr>
        <p:spPr>
          <a:xfrm>
            <a:off x="1017922" y="2669099"/>
            <a:ext cx="15441278" cy="9292202"/>
          </a:xfrm>
          <a:prstGeom prst="rect">
            <a:avLst/>
          </a:prstGeom>
          <a:noFill/>
          <a:ln>
            <a:noFill/>
          </a:ln>
        </p:spPr>
        <p:txBody>
          <a:bodyPr spcFirstLastPara="1" wrap="square" lIns="243800" tIns="243800" rIns="243800" bIns="243800" anchor="t" anchorCtr="0">
            <a:noAutofit/>
          </a:bodyPr>
          <a:lstStyle/>
          <a:p>
            <a:pPr lvl="0">
              <a:lnSpc>
                <a:spcPct val="115000"/>
              </a:lnSpc>
            </a:pPr>
            <a:r>
              <a:rPr lang="en-US" sz="5400" dirty="0">
                <a:solidFill>
                  <a:srgbClr val="20114C"/>
                </a:solidFill>
                <a:latin typeface="Montserrat Light"/>
                <a:ea typeface="Montserrat Light"/>
                <a:cs typeface="Montserrat Light"/>
                <a:sym typeface="Montserrat Light"/>
              </a:rPr>
              <a:t>Content</a:t>
            </a:r>
            <a:endParaRPr lang="en-US" sz="5400" dirty="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endParaRPr lang="en-US" sz="1800" dirty="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r>
              <a:rPr lang="en-US" sz="3800" dirty="0">
                <a:solidFill>
                  <a:schemeClr val="tx1"/>
                </a:solidFill>
                <a:latin typeface="Montserrat"/>
                <a:ea typeface="Montserrat"/>
                <a:cs typeface="Montserrat"/>
                <a:sym typeface="Montserrat"/>
              </a:rPr>
              <a:t>Explore a world of exciting and engaging lessons </a:t>
            </a:r>
            <a:br>
              <a:rPr lang="en-US" sz="3800" dirty="0">
                <a:solidFill>
                  <a:schemeClr val="tx1"/>
                </a:solidFill>
                <a:latin typeface="Montserrat"/>
                <a:ea typeface="Montserrat"/>
                <a:cs typeface="Montserrat"/>
                <a:sym typeface="Montserrat"/>
              </a:rPr>
            </a:br>
            <a:r>
              <a:rPr lang="en-US" sz="3800" dirty="0">
                <a:solidFill>
                  <a:schemeClr val="tx1"/>
                </a:solidFill>
                <a:latin typeface="Montserrat"/>
                <a:ea typeface="Montserrat"/>
                <a:cs typeface="Montserrat"/>
                <a:sym typeface="Montserrat"/>
              </a:rPr>
              <a:t>and activities.</a:t>
            </a:r>
          </a:p>
          <a:p>
            <a:pPr marL="0" lvl="0" indent="0" algn="l" rtl="0">
              <a:lnSpc>
                <a:spcPct val="115000"/>
              </a:lnSpc>
              <a:spcBef>
                <a:spcPts val="0"/>
              </a:spcBef>
              <a:spcAft>
                <a:spcPts val="0"/>
              </a:spcAft>
              <a:buNone/>
            </a:pPr>
            <a:endParaRPr lang="en-US" sz="3800" dirty="0">
              <a:solidFill>
                <a:schemeClr val="tx1"/>
              </a:solidFill>
              <a:latin typeface="Montserrat"/>
              <a:ea typeface="Montserrat"/>
              <a:cs typeface="Montserrat"/>
              <a:sym typeface="Montserrat"/>
            </a:endParaRPr>
          </a:p>
          <a:p>
            <a:pPr marL="571500" lvl="0" indent="-571500" algn="l" rtl="0">
              <a:lnSpc>
                <a:spcPct val="115000"/>
              </a:lnSpc>
              <a:spcBef>
                <a:spcPts val="0"/>
              </a:spcBef>
              <a:spcAft>
                <a:spcPts val="0"/>
              </a:spcAft>
              <a:buFont typeface="Arial" panose="020B0604020202020204" pitchFamily="34" charset="0"/>
              <a:buChar char="•"/>
            </a:pPr>
            <a:r>
              <a:rPr lang="en-US" sz="3800" dirty="0">
                <a:solidFill>
                  <a:schemeClr val="tx1"/>
                </a:solidFill>
                <a:latin typeface="Montserrat"/>
                <a:ea typeface="Montserrat"/>
                <a:cs typeface="Montserrat"/>
                <a:sym typeface="Montserrat"/>
              </a:rPr>
              <a:t>Search for subjects ranging from arts to zoology.</a:t>
            </a:r>
          </a:p>
          <a:p>
            <a:pPr marL="571500" lvl="0" indent="-571500" algn="l" rtl="0">
              <a:lnSpc>
                <a:spcPct val="115000"/>
              </a:lnSpc>
              <a:spcBef>
                <a:spcPts val="0"/>
              </a:spcBef>
              <a:spcAft>
                <a:spcPts val="0"/>
              </a:spcAft>
              <a:buFont typeface="Arial" panose="020B0604020202020204" pitchFamily="34" charset="0"/>
              <a:buChar char="•"/>
            </a:pPr>
            <a:r>
              <a:rPr lang="en-US" sz="3800" dirty="0">
                <a:solidFill>
                  <a:schemeClr val="tx1"/>
                </a:solidFill>
                <a:latin typeface="Montserrat"/>
                <a:ea typeface="Montserrat"/>
                <a:cs typeface="Montserrat"/>
                <a:sym typeface="Montserrat"/>
              </a:rPr>
              <a:t>View detailed descriptions of each module.</a:t>
            </a:r>
          </a:p>
          <a:p>
            <a:pPr marL="571500" lvl="0" indent="-571500">
              <a:lnSpc>
                <a:spcPct val="115000"/>
              </a:lnSpc>
              <a:buFont typeface="Arial" panose="020B0604020202020204" pitchFamily="34" charset="0"/>
              <a:buChar char="•"/>
            </a:pPr>
            <a:r>
              <a:rPr lang="en-US" sz="3800" dirty="0">
                <a:solidFill>
                  <a:schemeClr val="tx1"/>
                </a:solidFill>
                <a:latin typeface="Montserrat"/>
                <a:ea typeface="Montserrat"/>
                <a:cs typeface="Montserrat"/>
                <a:sym typeface="Montserrat"/>
              </a:rPr>
              <a:t>Read user reviews — and add reviews of your own.</a:t>
            </a:r>
          </a:p>
          <a:p>
            <a:pPr marL="571500" lvl="0" indent="-571500" algn="l" rtl="0">
              <a:lnSpc>
                <a:spcPct val="115000"/>
              </a:lnSpc>
              <a:spcBef>
                <a:spcPts val="0"/>
              </a:spcBef>
              <a:spcAft>
                <a:spcPts val="0"/>
              </a:spcAft>
              <a:buFont typeface="Arial" panose="020B0604020202020204" pitchFamily="34" charset="0"/>
              <a:buChar char="•"/>
            </a:pPr>
            <a:r>
              <a:rPr lang="en-US" sz="3800" dirty="0">
                <a:solidFill>
                  <a:schemeClr val="tx1"/>
                </a:solidFill>
                <a:latin typeface="Montserrat"/>
                <a:ea typeface="Montserrat"/>
                <a:cs typeface="Montserrat"/>
                <a:sym typeface="Montserrat"/>
              </a:rPr>
              <a:t>See step-by-step guidance for each session, including learning objectives and necessary materials.</a:t>
            </a:r>
          </a:p>
          <a:p>
            <a:pPr marL="571500" lvl="0" indent="-571500" algn="l" rtl="0">
              <a:lnSpc>
                <a:spcPct val="115000"/>
              </a:lnSpc>
              <a:spcBef>
                <a:spcPts val="0"/>
              </a:spcBef>
              <a:spcAft>
                <a:spcPts val="0"/>
              </a:spcAft>
              <a:buFont typeface="Arial" panose="020B0604020202020204" pitchFamily="34" charset="0"/>
              <a:buChar char="•"/>
            </a:pPr>
            <a:r>
              <a:rPr lang="en-US" sz="3800" dirty="0">
                <a:solidFill>
                  <a:schemeClr val="tx1"/>
                </a:solidFill>
                <a:latin typeface="Montserrat"/>
                <a:ea typeface="Montserrat"/>
                <a:cs typeface="Montserrat"/>
                <a:sym typeface="Montserrat"/>
              </a:rPr>
              <a:t>Review discussion points and ways to evaluate outcomes.</a:t>
            </a:r>
          </a:p>
        </p:txBody>
      </p:sp>
      <p:pic>
        <p:nvPicPr>
          <p:cNvPr id="3074" name="Picture 2" descr="Content">
            <a:extLst>
              <a:ext uri="{FF2B5EF4-FFF2-40B4-BE49-F238E27FC236}">
                <a16:creationId xmlns:a16="http://schemas.microsoft.com/office/drawing/2014/main" xmlns="" id="{7B36EEE0-35D7-4BC5-B6C1-C12B612240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59200" y="2286000"/>
            <a:ext cx="5959929" cy="100584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xmlns="" id="{F6560017-8966-43C6-B64B-906AB0C8111A}"/>
              </a:ext>
            </a:extLst>
          </p:cNvPr>
          <p:cNvSpPr txBox="1"/>
          <p:nvPr/>
        </p:nvSpPr>
        <p:spPr>
          <a:xfrm>
            <a:off x="19831877" y="12682331"/>
            <a:ext cx="3766931" cy="646331"/>
          </a:xfrm>
          <a:prstGeom prst="rect">
            <a:avLst/>
          </a:prstGeom>
          <a:noFill/>
        </p:spPr>
        <p:txBody>
          <a:bodyPr wrap="square" rtlCol="0">
            <a:spAutoFit/>
          </a:bodyPr>
          <a:lstStyle/>
          <a:p>
            <a:pPr algn="r"/>
            <a:r>
              <a:rPr lang="en-US" sz="3600" i="1" dirty="0">
                <a:solidFill>
                  <a:srgbClr val="FF9900"/>
                </a:solidFill>
                <a:latin typeface="Montserrat Light"/>
                <a:sym typeface="Montserrat Light"/>
              </a:rPr>
              <a:t>16</a:t>
            </a:r>
            <a:endParaRPr lang="en-US" sz="3600" i="1" dirty="0"/>
          </a:p>
        </p:txBody>
      </p:sp>
    </p:spTree>
    <p:extLst>
      <p:ext uri="{BB962C8B-B14F-4D97-AF65-F5344CB8AC3E}">
        <p14:creationId xmlns:p14="http://schemas.microsoft.com/office/powerpoint/2010/main" val="2218454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5" name="Google Shape;145;p27"/>
          <p:cNvSpPr txBox="1"/>
          <p:nvPr/>
        </p:nvSpPr>
        <p:spPr>
          <a:xfrm>
            <a:off x="7734700" y="10323875"/>
            <a:ext cx="5014500" cy="101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200" dirty="0">
              <a:solidFill>
                <a:srgbClr val="FF0000"/>
              </a:solidFill>
              <a:latin typeface="Helvetica Neue"/>
              <a:ea typeface="Helvetica Neue"/>
              <a:cs typeface="Helvetica Neue"/>
              <a:sym typeface="Helvetica Neue"/>
            </a:endParaRPr>
          </a:p>
        </p:txBody>
      </p:sp>
      <p:sp>
        <p:nvSpPr>
          <p:cNvPr id="8" name="TextBox 7">
            <a:extLst>
              <a:ext uri="{FF2B5EF4-FFF2-40B4-BE49-F238E27FC236}">
                <a16:creationId xmlns:a16="http://schemas.microsoft.com/office/drawing/2014/main" xmlns="" id="{E8C6C5AC-D693-4151-B570-05C3087AF34A}"/>
              </a:ext>
            </a:extLst>
          </p:cNvPr>
          <p:cNvSpPr txBox="1"/>
          <p:nvPr/>
        </p:nvSpPr>
        <p:spPr>
          <a:xfrm>
            <a:off x="745434" y="12682332"/>
            <a:ext cx="3766931" cy="615553"/>
          </a:xfrm>
          <a:prstGeom prst="rect">
            <a:avLst/>
          </a:prstGeom>
          <a:noFill/>
        </p:spPr>
        <p:txBody>
          <a:bodyPr wrap="square" rtlCol="0">
            <a:spAutoFit/>
          </a:bodyPr>
          <a:lstStyle/>
          <a:p>
            <a:r>
              <a:rPr lang="en-US" sz="2000" dirty="0">
                <a:latin typeface="Montserrat" panose="020B0604020202020204" charset="0"/>
              </a:rPr>
              <a:t>Copyright 2020, Mizzen</a:t>
            </a:r>
            <a:r>
              <a:rPr lang="en-US" sz="2000" baseline="30000" dirty="0">
                <a:latin typeface="Montserrat" panose="020B0604020202020204" charset="0"/>
              </a:rPr>
              <a:t>® </a:t>
            </a:r>
          </a:p>
          <a:p>
            <a:endParaRPr lang="en-US" dirty="0"/>
          </a:p>
        </p:txBody>
      </p:sp>
      <p:sp>
        <p:nvSpPr>
          <p:cNvPr id="16" name="Google Shape;122;p25">
            <a:extLst>
              <a:ext uri="{FF2B5EF4-FFF2-40B4-BE49-F238E27FC236}">
                <a16:creationId xmlns:a16="http://schemas.microsoft.com/office/drawing/2014/main" xmlns="" id="{30D371F3-B70F-4761-A26D-D8B71FD160F7}"/>
              </a:ext>
            </a:extLst>
          </p:cNvPr>
          <p:cNvSpPr txBox="1">
            <a:spLocks/>
          </p:cNvSpPr>
          <p:nvPr/>
        </p:nvSpPr>
        <p:spPr>
          <a:xfrm>
            <a:off x="648275" y="326600"/>
            <a:ext cx="12704100" cy="1699500"/>
          </a:xfrm>
          <a:prstGeom prst="rect">
            <a:avLst/>
          </a:prstGeom>
          <a:noFill/>
          <a:ln>
            <a:noFill/>
          </a:ln>
        </p:spPr>
        <p:txBody>
          <a:bodyPr spcFirstLastPara="1" wrap="square" lIns="50800" tIns="50800" rIns="50800" bIns="50800" anchor="ctr" anchorCtr="0">
            <a:noAutofit/>
          </a:bodyPr>
          <a:lstStyle>
            <a:defPPr marR="0" lvl="0" algn="l" rtl="0">
              <a:lnSpc>
                <a:spcPct val="100000"/>
              </a:lnSpc>
              <a:spcBef>
                <a:spcPts val="0"/>
              </a:spcBef>
              <a:spcAft>
                <a:spcPts val="0"/>
              </a:spcAft>
            </a:defPPr>
            <a:lvl1pPr marL="457200" marR="0" lvl="0"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1pPr>
            <a:lvl2pPr marL="914400" marR="0" lvl="1"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2pPr>
            <a:lvl3pPr marL="1371600" marR="0" lvl="2"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3pPr>
            <a:lvl4pPr marL="1828800" marR="0" lvl="3"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4pPr>
            <a:lvl5pPr marL="2286000" marR="0" lvl="4"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5pPr>
            <a:lvl6pPr marL="2743200" marR="0" lvl="5"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6pPr>
            <a:lvl7pPr marL="3200400" marR="0" lvl="6"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7pPr>
            <a:lvl8pPr marL="3657600" marR="0" lvl="7"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8pPr>
            <a:lvl9pPr marL="4114800" marR="0" lvl="8"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9pPr>
          </a:lstStyle>
          <a:p>
            <a:pPr marL="0" indent="0">
              <a:buFont typeface="Helvetica Neue"/>
              <a:buNone/>
            </a:pPr>
            <a:r>
              <a:rPr lang="en-US" sz="8000" dirty="0">
                <a:solidFill>
                  <a:srgbClr val="FF9900"/>
                </a:solidFill>
                <a:latin typeface="Montserrat Light"/>
                <a:ea typeface="Montserrat Light"/>
                <a:cs typeface="Montserrat Light"/>
                <a:sym typeface="Montserrat Light"/>
              </a:rPr>
              <a:t> Mizzen </a:t>
            </a:r>
            <a:r>
              <a:rPr lang="en-US" sz="8000" dirty="0">
                <a:solidFill>
                  <a:srgbClr val="20114C"/>
                </a:solidFill>
                <a:latin typeface="Montserrat Light"/>
                <a:ea typeface="Montserrat Light"/>
                <a:cs typeface="Montserrat Light"/>
                <a:sym typeface="Montserrat Light"/>
              </a:rPr>
              <a:t>by Mott </a:t>
            </a:r>
          </a:p>
        </p:txBody>
      </p:sp>
      <p:sp>
        <p:nvSpPr>
          <p:cNvPr id="11" name="Google Shape;142;p27">
            <a:extLst>
              <a:ext uri="{FF2B5EF4-FFF2-40B4-BE49-F238E27FC236}">
                <a16:creationId xmlns:a16="http://schemas.microsoft.com/office/drawing/2014/main" xmlns="" id="{FDEB76F0-A25A-451E-9EC3-F96074D99624}"/>
              </a:ext>
            </a:extLst>
          </p:cNvPr>
          <p:cNvSpPr txBox="1"/>
          <p:nvPr/>
        </p:nvSpPr>
        <p:spPr>
          <a:xfrm>
            <a:off x="1039465" y="2544679"/>
            <a:ext cx="14810135" cy="8795296"/>
          </a:xfrm>
          <a:prstGeom prst="rect">
            <a:avLst/>
          </a:prstGeom>
          <a:noFill/>
          <a:ln>
            <a:noFill/>
          </a:ln>
        </p:spPr>
        <p:txBody>
          <a:bodyPr spcFirstLastPara="1" wrap="square" lIns="243800" tIns="243800" rIns="243800" bIns="243800" anchor="t" anchorCtr="0">
            <a:noAutofit/>
          </a:bodyPr>
          <a:lstStyle/>
          <a:p>
            <a:pPr lvl="0">
              <a:lnSpc>
                <a:spcPct val="115000"/>
              </a:lnSpc>
            </a:pPr>
            <a:r>
              <a:rPr lang="en-US" sz="5400" dirty="0">
                <a:solidFill>
                  <a:srgbClr val="20114C"/>
                </a:solidFill>
                <a:latin typeface="Montserrat Light"/>
                <a:ea typeface="Montserrat Light"/>
                <a:cs typeface="Montserrat Light"/>
                <a:sym typeface="Montserrat Light"/>
              </a:rPr>
              <a:t>Find Playlists, Modules and Activities</a:t>
            </a:r>
            <a:endParaRPr lang="en-US" sz="5400" dirty="0">
              <a:solidFill>
                <a:srgbClr val="4A4260"/>
              </a:solidFill>
              <a:latin typeface="Montserrat"/>
              <a:ea typeface="Montserrat"/>
              <a:cs typeface="Montserrat"/>
              <a:sym typeface="Montserrat"/>
            </a:endParaRPr>
          </a:p>
          <a:p>
            <a:pPr marL="0" lvl="0" indent="0" algn="l" rtl="0">
              <a:lnSpc>
                <a:spcPct val="115000"/>
              </a:lnSpc>
              <a:spcBef>
                <a:spcPts val="0"/>
              </a:spcBef>
              <a:spcAft>
                <a:spcPts val="0"/>
              </a:spcAft>
              <a:buNone/>
            </a:pPr>
            <a:endParaRPr lang="en-US" sz="1800" dirty="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endParaRPr lang="en-US" sz="3800" dirty="0">
              <a:solidFill>
                <a:srgbClr val="4A4260"/>
              </a:solidFill>
              <a:latin typeface="Montserrat"/>
              <a:ea typeface="Montserrat"/>
              <a:cs typeface="Montserrat"/>
              <a:sym typeface="Montserrat"/>
            </a:endParaRPr>
          </a:p>
          <a:p>
            <a:pPr>
              <a:lnSpc>
                <a:spcPct val="115000"/>
              </a:lnSpc>
            </a:pPr>
            <a:r>
              <a:rPr lang="en-US" sz="3600" b="1" dirty="0">
                <a:solidFill>
                  <a:srgbClr val="4A4260"/>
                </a:solidFill>
                <a:latin typeface="Montserrat"/>
                <a:sym typeface="Montserrat"/>
              </a:rPr>
              <a:t>Activities: </a:t>
            </a:r>
            <a:r>
              <a:rPr lang="en-US" sz="3600" dirty="0">
                <a:solidFill>
                  <a:schemeClr val="tx1"/>
                </a:solidFill>
                <a:latin typeface="Montserrat"/>
                <a:sym typeface="Montserrat"/>
              </a:rPr>
              <a:t>individual lessons for one session. </a:t>
            </a:r>
            <a:r>
              <a:rPr lang="en-US" sz="3600" dirty="0">
                <a:solidFill>
                  <a:schemeClr val="tx1"/>
                </a:solidFill>
                <a:latin typeface="Montserrat"/>
                <a:ea typeface="Montserrat"/>
                <a:cs typeface="Montserrat"/>
                <a:sym typeface="Montserrat"/>
              </a:rPr>
              <a:t>Use activities for single day lessons.</a:t>
            </a:r>
          </a:p>
          <a:p>
            <a:pPr>
              <a:lnSpc>
                <a:spcPct val="115000"/>
              </a:lnSpc>
            </a:pPr>
            <a:endParaRPr lang="en-US" sz="3600" b="1" dirty="0">
              <a:solidFill>
                <a:schemeClr val="tx1"/>
              </a:solidFill>
              <a:latin typeface="Montserrat"/>
              <a:sym typeface="Montserrat"/>
            </a:endParaRPr>
          </a:p>
          <a:p>
            <a:pPr>
              <a:lnSpc>
                <a:spcPct val="115000"/>
              </a:lnSpc>
            </a:pPr>
            <a:r>
              <a:rPr lang="en-US" sz="3600" b="1" dirty="0">
                <a:solidFill>
                  <a:srgbClr val="4A4260"/>
                </a:solidFill>
                <a:latin typeface="Montserrat"/>
                <a:sym typeface="Montserrat"/>
              </a:rPr>
              <a:t>Modules: </a:t>
            </a:r>
            <a:r>
              <a:rPr lang="en-US" sz="3600" dirty="0">
                <a:solidFill>
                  <a:schemeClr val="tx1"/>
                </a:solidFill>
                <a:latin typeface="Montserrat"/>
                <a:sym typeface="Montserrat"/>
              </a:rPr>
              <a:t>groups of activities that form a unit on the same topic. Use Modules to span multiple sessions.</a:t>
            </a:r>
          </a:p>
          <a:p>
            <a:pPr>
              <a:lnSpc>
                <a:spcPct val="115000"/>
              </a:lnSpc>
            </a:pPr>
            <a:endParaRPr lang="en-US" sz="3600" b="1" dirty="0">
              <a:solidFill>
                <a:schemeClr val="tx1"/>
              </a:solidFill>
              <a:latin typeface="Montserrat"/>
              <a:sym typeface="Montserrat"/>
            </a:endParaRPr>
          </a:p>
          <a:p>
            <a:pPr>
              <a:lnSpc>
                <a:spcPct val="115000"/>
              </a:lnSpc>
            </a:pPr>
            <a:r>
              <a:rPr lang="en-US" sz="3600" b="1" dirty="0">
                <a:solidFill>
                  <a:srgbClr val="4A4260"/>
                </a:solidFill>
                <a:latin typeface="Montserrat"/>
                <a:sym typeface="Montserrat"/>
              </a:rPr>
              <a:t>Playlists: </a:t>
            </a:r>
            <a:r>
              <a:rPr lang="en-US" sz="3600" dirty="0">
                <a:solidFill>
                  <a:schemeClr val="tx1"/>
                </a:solidFill>
                <a:latin typeface="Montserrat"/>
                <a:sym typeface="Montserrat"/>
              </a:rPr>
              <a:t>self-contained groupings of activities on a similar topic. Use a Playlist for multiple sessions planned around a larger topic.</a:t>
            </a:r>
          </a:p>
        </p:txBody>
      </p:sp>
      <p:sp>
        <p:nvSpPr>
          <p:cNvPr id="12" name="TextBox 11">
            <a:extLst>
              <a:ext uri="{FF2B5EF4-FFF2-40B4-BE49-F238E27FC236}">
                <a16:creationId xmlns:a16="http://schemas.microsoft.com/office/drawing/2014/main" xmlns="" id="{B1A9EF67-2604-4F93-8F39-B7843A3237CC}"/>
              </a:ext>
            </a:extLst>
          </p:cNvPr>
          <p:cNvSpPr txBox="1"/>
          <p:nvPr/>
        </p:nvSpPr>
        <p:spPr>
          <a:xfrm>
            <a:off x="19831877" y="12682331"/>
            <a:ext cx="3766931" cy="646331"/>
          </a:xfrm>
          <a:prstGeom prst="rect">
            <a:avLst/>
          </a:prstGeom>
          <a:noFill/>
        </p:spPr>
        <p:txBody>
          <a:bodyPr wrap="square" rtlCol="0">
            <a:spAutoFit/>
          </a:bodyPr>
          <a:lstStyle/>
          <a:p>
            <a:pPr algn="r"/>
            <a:r>
              <a:rPr lang="en-US" sz="3600" i="1" dirty="0">
                <a:solidFill>
                  <a:srgbClr val="FF9900"/>
                </a:solidFill>
                <a:latin typeface="Montserrat Light"/>
                <a:sym typeface="Montserrat Light"/>
              </a:rPr>
              <a:t>18</a:t>
            </a:r>
            <a:endParaRPr lang="en-US" sz="3600" i="1" dirty="0"/>
          </a:p>
        </p:txBody>
      </p:sp>
      <p:grpSp>
        <p:nvGrpSpPr>
          <p:cNvPr id="2" name="Group 1">
            <a:extLst>
              <a:ext uri="{FF2B5EF4-FFF2-40B4-BE49-F238E27FC236}">
                <a16:creationId xmlns:a16="http://schemas.microsoft.com/office/drawing/2014/main" xmlns="" id="{6A66E72E-8335-4A4B-B2DB-EB6B26DC80CA}"/>
              </a:ext>
            </a:extLst>
          </p:cNvPr>
          <p:cNvGrpSpPr/>
          <p:nvPr/>
        </p:nvGrpSpPr>
        <p:grpSpPr>
          <a:xfrm>
            <a:off x="16154400" y="2026100"/>
            <a:ext cx="5959929" cy="10058400"/>
            <a:chOff x="9589477" y="3239485"/>
            <a:chExt cx="5959929" cy="10058400"/>
          </a:xfrm>
        </p:grpSpPr>
        <p:pic>
          <p:nvPicPr>
            <p:cNvPr id="9" name="Picture 2" descr="Content">
              <a:extLst>
                <a:ext uri="{FF2B5EF4-FFF2-40B4-BE49-F238E27FC236}">
                  <a16:creationId xmlns:a16="http://schemas.microsoft.com/office/drawing/2014/main" xmlns="" id="{17085ACD-E541-46ED-90E9-B6EBE98B9B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9477" y="3239485"/>
              <a:ext cx="5959929" cy="10058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screenshot of a social media post&#10;&#10;Description automatically generated">
              <a:extLst>
                <a:ext uri="{FF2B5EF4-FFF2-40B4-BE49-F238E27FC236}">
                  <a16:creationId xmlns:a16="http://schemas.microsoft.com/office/drawing/2014/main" xmlns="" id="{108F31B1-E9FB-4B8F-96B0-64019F900365}"/>
                </a:ext>
              </a:extLst>
            </p:cNvPr>
            <p:cNvPicPr>
              <a:picLocks noChangeAspect="1"/>
            </p:cNvPicPr>
            <p:nvPr/>
          </p:nvPicPr>
          <p:blipFill rotWithShape="1">
            <a:blip r:embed="rId4"/>
            <a:srcRect b="9013"/>
            <a:stretch/>
          </p:blipFill>
          <p:spPr>
            <a:xfrm>
              <a:off x="10595979" y="3935133"/>
              <a:ext cx="4007997" cy="8099648"/>
            </a:xfrm>
            <a:prstGeom prst="rect">
              <a:avLst/>
            </a:prstGeom>
          </p:spPr>
        </p:pic>
      </p:grpSp>
    </p:spTree>
    <p:extLst>
      <p:ext uri="{BB962C8B-B14F-4D97-AF65-F5344CB8AC3E}">
        <p14:creationId xmlns:p14="http://schemas.microsoft.com/office/powerpoint/2010/main" val="1075232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3" name="Google Shape;143;p27"/>
          <p:cNvSpPr txBox="1"/>
          <p:nvPr/>
        </p:nvSpPr>
        <p:spPr>
          <a:xfrm>
            <a:off x="954077" y="2746380"/>
            <a:ext cx="18877800" cy="220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Helvetica Neue"/>
              <a:ea typeface="Helvetica Neue"/>
              <a:cs typeface="Helvetica Neue"/>
              <a:sym typeface="Helvetica Neue"/>
            </a:endParaRPr>
          </a:p>
        </p:txBody>
      </p:sp>
      <p:sp>
        <p:nvSpPr>
          <p:cNvPr id="145" name="Google Shape;145;p27"/>
          <p:cNvSpPr txBox="1"/>
          <p:nvPr/>
        </p:nvSpPr>
        <p:spPr>
          <a:xfrm>
            <a:off x="7734700" y="10323875"/>
            <a:ext cx="5014500" cy="101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200" dirty="0">
              <a:solidFill>
                <a:srgbClr val="FF0000"/>
              </a:solidFill>
              <a:latin typeface="Helvetica Neue"/>
              <a:ea typeface="Helvetica Neue"/>
              <a:cs typeface="Helvetica Neue"/>
              <a:sym typeface="Helvetica Neue"/>
            </a:endParaRPr>
          </a:p>
        </p:txBody>
      </p:sp>
      <p:sp>
        <p:nvSpPr>
          <p:cNvPr id="8" name="TextBox 7">
            <a:extLst>
              <a:ext uri="{FF2B5EF4-FFF2-40B4-BE49-F238E27FC236}">
                <a16:creationId xmlns:a16="http://schemas.microsoft.com/office/drawing/2014/main" xmlns="" id="{E8C6C5AC-D693-4151-B570-05C3087AF34A}"/>
              </a:ext>
            </a:extLst>
          </p:cNvPr>
          <p:cNvSpPr txBox="1"/>
          <p:nvPr/>
        </p:nvSpPr>
        <p:spPr>
          <a:xfrm>
            <a:off x="745434" y="12682332"/>
            <a:ext cx="3766931" cy="615553"/>
          </a:xfrm>
          <a:prstGeom prst="rect">
            <a:avLst/>
          </a:prstGeom>
          <a:noFill/>
        </p:spPr>
        <p:txBody>
          <a:bodyPr wrap="square" rtlCol="0">
            <a:spAutoFit/>
          </a:bodyPr>
          <a:lstStyle/>
          <a:p>
            <a:r>
              <a:rPr lang="en-US" sz="2000" dirty="0">
                <a:latin typeface="Montserrat" panose="020B0604020202020204" charset="0"/>
              </a:rPr>
              <a:t>Copyright 2020, Mizzen</a:t>
            </a:r>
            <a:r>
              <a:rPr lang="en-US" sz="2000" baseline="30000" dirty="0">
                <a:latin typeface="Montserrat" panose="020B0604020202020204" charset="0"/>
              </a:rPr>
              <a:t>® </a:t>
            </a:r>
          </a:p>
          <a:p>
            <a:endParaRPr lang="en-US" dirty="0"/>
          </a:p>
        </p:txBody>
      </p:sp>
      <p:sp>
        <p:nvSpPr>
          <p:cNvPr id="16" name="Google Shape;122;p25">
            <a:extLst>
              <a:ext uri="{FF2B5EF4-FFF2-40B4-BE49-F238E27FC236}">
                <a16:creationId xmlns:a16="http://schemas.microsoft.com/office/drawing/2014/main" xmlns="" id="{30D371F3-B70F-4761-A26D-D8B71FD160F7}"/>
              </a:ext>
            </a:extLst>
          </p:cNvPr>
          <p:cNvSpPr txBox="1">
            <a:spLocks/>
          </p:cNvSpPr>
          <p:nvPr/>
        </p:nvSpPr>
        <p:spPr>
          <a:xfrm>
            <a:off x="648275" y="326600"/>
            <a:ext cx="12704100" cy="1699500"/>
          </a:xfrm>
          <a:prstGeom prst="rect">
            <a:avLst/>
          </a:prstGeom>
          <a:noFill/>
          <a:ln>
            <a:noFill/>
          </a:ln>
        </p:spPr>
        <p:txBody>
          <a:bodyPr spcFirstLastPara="1" wrap="square" lIns="50800" tIns="50800" rIns="50800" bIns="50800" anchor="ctr" anchorCtr="0">
            <a:noAutofit/>
          </a:bodyPr>
          <a:lstStyle>
            <a:defPPr marR="0" lvl="0" algn="l" rtl="0">
              <a:lnSpc>
                <a:spcPct val="100000"/>
              </a:lnSpc>
              <a:spcBef>
                <a:spcPts val="0"/>
              </a:spcBef>
              <a:spcAft>
                <a:spcPts val="0"/>
              </a:spcAft>
            </a:defPPr>
            <a:lvl1pPr marL="457200" marR="0" lvl="0"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1pPr>
            <a:lvl2pPr marL="914400" marR="0" lvl="1"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2pPr>
            <a:lvl3pPr marL="1371600" marR="0" lvl="2"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3pPr>
            <a:lvl4pPr marL="1828800" marR="0" lvl="3"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4pPr>
            <a:lvl5pPr marL="2286000" marR="0" lvl="4"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5pPr>
            <a:lvl6pPr marL="2743200" marR="0" lvl="5"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6pPr>
            <a:lvl7pPr marL="3200400" marR="0" lvl="6"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7pPr>
            <a:lvl8pPr marL="3657600" marR="0" lvl="7"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8pPr>
            <a:lvl9pPr marL="4114800" marR="0" lvl="8"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9pPr>
          </a:lstStyle>
          <a:p>
            <a:pPr marL="0" indent="0">
              <a:buFont typeface="Helvetica Neue"/>
              <a:buNone/>
            </a:pPr>
            <a:r>
              <a:rPr lang="en-US" sz="8000" dirty="0">
                <a:solidFill>
                  <a:srgbClr val="FF9900"/>
                </a:solidFill>
                <a:latin typeface="Montserrat Light"/>
                <a:ea typeface="Montserrat Light"/>
                <a:cs typeface="Montserrat Light"/>
                <a:sym typeface="Montserrat Light"/>
              </a:rPr>
              <a:t> Mizzen </a:t>
            </a:r>
            <a:r>
              <a:rPr lang="en-US" sz="8000" dirty="0">
                <a:solidFill>
                  <a:srgbClr val="20114C"/>
                </a:solidFill>
                <a:latin typeface="Montserrat Light"/>
                <a:ea typeface="Montserrat Light"/>
                <a:cs typeface="Montserrat Light"/>
                <a:sym typeface="Montserrat Light"/>
              </a:rPr>
              <a:t>by Mott </a:t>
            </a:r>
          </a:p>
        </p:txBody>
      </p:sp>
      <p:sp>
        <p:nvSpPr>
          <p:cNvPr id="12" name="Google Shape;142;p27">
            <a:extLst>
              <a:ext uri="{FF2B5EF4-FFF2-40B4-BE49-F238E27FC236}">
                <a16:creationId xmlns:a16="http://schemas.microsoft.com/office/drawing/2014/main" xmlns="" id="{05A0A255-8FA7-42DE-AAEA-FECDD89BF63E}"/>
              </a:ext>
            </a:extLst>
          </p:cNvPr>
          <p:cNvSpPr txBox="1"/>
          <p:nvPr/>
        </p:nvSpPr>
        <p:spPr>
          <a:xfrm>
            <a:off x="1430215" y="2026100"/>
            <a:ext cx="13243390" cy="1666268"/>
          </a:xfrm>
          <a:prstGeom prst="rect">
            <a:avLst/>
          </a:prstGeom>
          <a:noFill/>
          <a:ln>
            <a:noFill/>
          </a:ln>
        </p:spPr>
        <p:txBody>
          <a:bodyPr spcFirstLastPara="1" wrap="square" lIns="243800" tIns="243800" rIns="243800" bIns="243800" anchor="t" anchorCtr="0">
            <a:noAutofit/>
          </a:bodyPr>
          <a:lstStyle/>
          <a:p>
            <a:pPr lvl="0">
              <a:lnSpc>
                <a:spcPct val="115000"/>
              </a:lnSpc>
            </a:pPr>
            <a:r>
              <a:rPr lang="en-US" sz="5400" dirty="0">
                <a:solidFill>
                  <a:srgbClr val="20114C"/>
                </a:solidFill>
                <a:latin typeface="Montserrat Light"/>
                <a:ea typeface="Montserrat Light"/>
                <a:cs typeface="Montserrat Light"/>
                <a:sym typeface="Montserrat Light"/>
              </a:rPr>
              <a:t>Search Mizzen’s content </a:t>
            </a:r>
            <a:endParaRPr lang="en-US" sz="1800" dirty="0">
              <a:solidFill>
                <a:schemeClr val="dk1"/>
              </a:solidFill>
              <a:latin typeface="Montserrat"/>
              <a:ea typeface="Montserrat"/>
              <a:cs typeface="Montserrat"/>
              <a:sym typeface="Montserrat"/>
            </a:endParaRPr>
          </a:p>
        </p:txBody>
      </p:sp>
      <p:sp>
        <p:nvSpPr>
          <p:cNvPr id="15" name="TextBox 14">
            <a:extLst>
              <a:ext uri="{FF2B5EF4-FFF2-40B4-BE49-F238E27FC236}">
                <a16:creationId xmlns:a16="http://schemas.microsoft.com/office/drawing/2014/main" xmlns="" id="{390AD497-0D68-4BB3-BC40-32B80389D894}"/>
              </a:ext>
            </a:extLst>
          </p:cNvPr>
          <p:cNvSpPr txBox="1"/>
          <p:nvPr/>
        </p:nvSpPr>
        <p:spPr>
          <a:xfrm>
            <a:off x="19831877" y="12682331"/>
            <a:ext cx="3766931" cy="646331"/>
          </a:xfrm>
          <a:prstGeom prst="rect">
            <a:avLst/>
          </a:prstGeom>
          <a:noFill/>
        </p:spPr>
        <p:txBody>
          <a:bodyPr wrap="square" rtlCol="0">
            <a:spAutoFit/>
          </a:bodyPr>
          <a:lstStyle/>
          <a:p>
            <a:pPr algn="r"/>
            <a:r>
              <a:rPr lang="en-US" sz="3600" i="1" dirty="0">
                <a:solidFill>
                  <a:srgbClr val="FF9900"/>
                </a:solidFill>
                <a:latin typeface="Montserrat Light"/>
                <a:sym typeface="Montserrat Light"/>
              </a:rPr>
              <a:t>17</a:t>
            </a:r>
            <a:endParaRPr lang="en-US" sz="3600" i="1" dirty="0"/>
          </a:p>
        </p:txBody>
      </p:sp>
      <p:sp>
        <p:nvSpPr>
          <p:cNvPr id="17" name="Google Shape;145;p27">
            <a:extLst>
              <a:ext uri="{FF2B5EF4-FFF2-40B4-BE49-F238E27FC236}">
                <a16:creationId xmlns:a16="http://schemas.microsoft.com/office/drawing/2014/main" xmlns="" id="{81396F52-1584-4BB3-9EF5-4979A993A57A}"/>
              </a:ext>
            </a:extLst>
          </p:cNvPr>
          <p:cNvSpPr txBox="1"/>
          <p:nvPr/>
        </p:nvSpPr>
        <p:spPr>
          <a:xfrm>
            <a:off x="7734700" y="6549545"/>
            <a:ext cx="5014500" cy="101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200" dirty="0">
              <a:solidFill>
                <a:srgbClr val="FF0000"/>
              </a:solidFill>
              <a:latin typeface="Helvetica Neue"/>
              <a:ea typeface="Helvetica Neue"/>
              <a:cs typeface="Helvetica Neue"/>
              <a:sym typeface="Helvetica Neue"/>
            </a:endParaRPr>
          </a:p>
        </p:txBody>
      </p:sp>
      <p:sp>
        <p:nvSpPr>
          <p:cNvPr id="14" name="Google Shape;142;p27">
            <a:extLst>
              <a:ext uri="{FF2B5EF4-FFF2-40B4-BE49-F238E27FC236}">
                <a16:creationId xmlns:a16="http://schemas.microsoft.com/office/drawing/2014/main" xmlns="" id="{7ACAEBC4-12DF-4C52-B287-4E8B3F199F52}"/>
              </a:ext>
            </a:extLst>
          </p:cNvPr>
          <p:cNvSpPr txBox="1"/>
          <p:nvPr/>
        </p:nvSpPr>
        <p:spPr>
          <a:xfrm>
            <a:off x="6042341" y="3982199"/>
            <a:ext cx="11919623" cy="7677006"/>
          </a:xfrm>
          <a:prstGeom prst="rect">
            <a:avLst/>
          </a:prstGeom>
          <a:noFill/>
          <a:ln>
            <a:noFill/>
          </a:ln>
        </p:spPr>
        <p:txBody>
          <a:bodyPr spcFirstLastPara="1" wrap="square" lIns="243800" tIns="243800" rIns="243800" bIns="243800" anchor="t" anchorCtr="0">
            <a:noAutofit/>
          </a:bodyPr>
          <a:lstStyle/>
          <a:p>
            <a:pPr lvl="0">
              <a:lnSpc>
                <a:spcPct val="115000"/>
              </a:lnSpc>
            </a:pPr>
            <a:r>
              <a:rPr lang="en-US" sz="3600" dirty="0">
                <a:solidFill>
                  <a:schemeClr val="tx1"/>
                </a:solidFill>
                <a:latin typeface="Montserrat"/>
                <a:ea typeface="Montserrat"/>
                <a:cs typeface="Montserrat"/>
                <a:sym typeface="Montserrat"/>
              </a:rPr>
              <a:t>The Search function in Mizzen allows you to find rich, relevant content for kids. </a:t>
            </a:r>
          </a:p>
          <a:p>
            <a:pPr lvl="0">
              <a:lnSpc>
                <a:spcPct val="115000"/>
              </a:lnSpc>
            </a:pPr>
            <a:endParaRPr lang="en-US" sz="3600" dirty="0">
              <a:solidFill>
                <a:schemeClr val="tx1"/>
              </a:solidFill>
              <a:latin typeface="Montserrat"/>
              <a:ea typeface="Montserrat"/>
              <a:cs typeface="Montserrat"/>
              <a:sym typeface="Montserrat"/>
            </a:endParaRPr>
          </a:p>
          <a:p>
            <a:pPr lvl="0">
              <a:lnSpc>
                <a:spcPct val="115000"/>
              </a:lnSpc>
            </a:pPr>
            <a:r>
              <a:rPr lang="en-US" sz="3600" dirty="0">
                <a:solidFill>
                  <a:schemeClr val="tx1"/>
                </a:solidFill>
                <a:latin typeface="Montserrat"/>
                <a:ea typeface="Montserrat"/>
                <a:cs typeface="Montserrat"/>
                <a:sym typeface="Montserrat"/>
              </a:rPr>
              <a:t>You can search by many criteria, including keyword, curriculum type, content creator, category, grade range, activity length, and learning standards.</a:t>
            </a:r>
          </a:p>
          <a:p>
            <a:pPr lvl="0">
              <a:lnSpc>
                <a:spcPct val="115000"/>
              </a:lnSpc>
            </a:pPr>
            <a:endParaRPr lang="en-US" sz="3600" dirty="0">
              <a:solidFill>
                <a:schemeClr val="tx1"/>
              </a:solidFill>
              <a:latin typeface="Montserrat"/>
              <a:ea typeface="Montserrat"/>
              <a:cs typeface="Montserrat"/>
              <a:sym typeface="Montserrat"/>
            </a:endParaRPr>
          </a:p>
          <a:p>
            <a:pPr lvl="0">
              <a:lnSpc>
                <a:spcPct val="115000"/>
              </a:lnSpc>
            </a:pPr>
            <a:r>
              <a:rPr lang="en-US" sz="3600" dirty="0">
                <a:solidFill>
                  <a:schemeClr val="tx1"/>
                </a:solidFill>
                <a:latin typeface="Montserrat"/>
                <a:ea typeface="Montserrat"/>
                <a:cs typeface="Montserrat"/>
                <a:sym typeface="Montserrat"/>
              </a:rPr>
              <a:t>The Mizzen team has also added a rating system so that you and other afterschool professionals can rate and share your favorite activities.</a:t>
            </a:r>
          </a:p>
          <a:p>
            <a:pPr lvl="0">
              <a:lnSpc>
                <a:spcPct val="115000"/>
              </a:lnSpc>
            </a:pPr>
            <a:endParaRPr lang="en-US" sz="3600" dirty="0">
              <a:solidFill>
                <a:schemeClr val="tx1"/>
              </a:solidFill>
              <a:latin typeface="Montserrat"/>
              <a:ea typeface="Montserrat"/>
              <a:cs typeface="Montserrat"/>
              <a:sym typeface="Montserrat"/>
            </a:endParaRPr>
          </a:p>
          <a:p>
            <a:pPr lvl="0">
              <a:lnSpc>
                <a:spcPct val="115000"/>
              </a:lnSpc>
            </a:pPr>
            <a:endParaRPr lang="en-US" sz="3600" dirty="0">
              <a:solidFill>
                <a:schemeClr val="tx1"/>
              </a:solidFill>
              <a:latin typeface="Montserrat"/>
              <a:ea typeface="Montserrat"/>
              <a:cs typeface="Montserrat"/>
              <a:sym typeface="Montserrat"/>
            </a:endParaRPr>
          </a:p>
        </p:txBody>
      </p:sp>
      <p:pic>
        <p:nvPicPr>
          <p:cNvPr id="3" name="Picture 2" descr="A screenshot of a map&#10;&#10;Description automatically generated">
            <a:extLst>
              <a:ext uri="{FF2B5EF4-FFF2-40B4-BE49-F238E27FC236}">
                <a16:creationId xmlns:a16="http://schemas.microsoft.com/office/drawing/2014/main" xmlns="" id="{A24370A2-7B84-4A95-BFB1-F2E150507125}"/>
              </a:ext>
            </a:extLst>
          </p:cNvPr>
          <p:cNvPicPr>
            <a:picLocks noChangeAspect="1"/>
          </p:cNvPicPr>
          <p:nvPr/>
        </p:nvPicPr>
        <p:blipFill rotWithShape="1">
          <a:blip r:embed="rId3"/>
          <a:srcRect b="8814"/>
          <a:stretch/>
        </p:blipFill>
        <p:spPr>
          <a:xfrm>
            <a:off x="1872309" y="3692368"/>
            <a:ext cx="3647614" cy="772234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985899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8" name="TextBox 7">
            <a:extLst>
              <a:ext uri="{FF2B5EF4-FFF2-40B4-BE49-F238E27FC236}">
                <a16:creationId xmlns:a16="http://schemas.microsoft.com/office/drawing/2014/main" xmlns="" id="{E8C6C5AC-D693-4151-B570-05C3087AF34A}"/>
              </a:ext>
            </a:extLst>
          </p:cNvPr>
          <p:cNvSpPr txBox="1"/>
          <p:nvPr/>
        </p:nvSpPr>
        <p:spPr>
          <a:xfrm>
            <a:off x="745434" y="12682332"/>
            <a:ext cx="3766931" cy="615553"/>
          </a:xfrm>
          <a:prstGeom prst="rect">
            <a:avLst/>
          </a:prstGeom>
          <a:noFill/>
        </p:spPr>
        <p:txBody>
          <a:bodyPr wrap="square" rtlCol="0">
            <a:spAutoFit/>
          </a:bodyPr>
          <a:lstStyle/>
          <a:p>
            <a:r>
              <a:rPr lang="en-US" sz="2000" dirty="0">
                <a:latin typeface="Montserrat" panose="020B0604020202020204" charset="0"/>
              </a:rPr>
              <a:t>Copyright 2020, Mizzen</a:t>
            </a:r>
            <a:r>
              <a:rPr lang="en-US" sz="2000" baseline="30000" dirty="0">
                <a:latin typeface="Montserrat" panose="020B0604020202020204" charset="0"/>
              </a:rPr>
              <a:t>® </a:t>
            </a:r>
          </a:p>
          <a:p>
            <a:endParaRPr lang="en-US" dirty="0"/>
          </a:p>
        </p:txBody>
      </p:sp>
      <p:sp>
        <p:nvSpPr>
          <p:cNvPr id="16" name="Google Shape;122;p25">
            <a:extLst>
              <a:ext uri="{FF2B5EF4-FFF2-40B4-BE49-F238E27FC236}">
                <a16:creationId xmlns:a16="http://schemas.microsoft.com/office/drawing/2014/main" xmlns="" id="{30D371F3-B70F-4761-A26D-D8B71FD160F7}"/>
              </a:ext>
            </a:extLst>
          </p:cNvPr>
          <p:cNvSpPr txBox="1">
            <a:spLocks/>
          </p:cNvSpPr>
          <p:nvPr/>
        </p:nvSpPr>
        <p:spPr>
          <a:xfrm>
            <a:off x="648275" y="326600"/>
            <a:ext cx="12704100" cy="1699500"/>
          </a:xfrm>
          <a:prstGeom prst="rect">
            <a:avLst/>
          </a:prstGeom>
          <a:noFill/>
          <a:ln>
            <a:noFill/>
          </a:ln>
        </p:spPr>
        <p:txBody>
          <a:bodyPr spcFirstLastPara="1" wrap="square" lIns="50800" tIns="50800" rIns="50800" bIns="50800" anchor="ctr" anchorCtr="0">
            <a:noAutofit/>
          </a:bodyPr>
          <a:lstStyle>
            <a:defPPr marR="0" lvl="0" algn="l" rtl="0">
              <a:lnSpc>
                <a:spcPct val="100000"/>
              </a:lnSpc>
              <a:spcBef>
                <a:spcPts val="0"/>
              </a:spcBef>
              <a:spcAft>
                <a:spcPts val="0"/>
              </a:spcAft>
            </a:defPPr>
            <a:lvl1pPr marL="457200" marR="0" lvl="0"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1pPr>
            <a:lvl2pPr marL="914400" marR="0" lvl="1"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2pPr>
            <a:lvl3pPr marL="1371600" marR="0" lvl="2"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3pPr>
            <a:lvl4pPr marL="1828800" marR="0" lvl="3"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4pPr>
            <a:lvl5pPr marL="2286000" marR="0" lvl="4"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5pPr>
            <a:lvl6pPr marL="2743200" marR="0" lvl="5"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6pPr>
            <a:lvl7pPr marL="3200400" marR="0" lvl="6"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7pPr>
            <a:lvl8pPr marL="3657600" marR="0" lvl="7"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8pPr>
            <a:lvl9pPr marL="4114800" marR="0" lvl="8"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9pPr>
          </a:lstStyle>
          <a:p>
            <a:pPr marL="0" indent="0">
              <a:buFont typeface="Helvetica Neue"/>
              <a:buNone/>
            </a:pPr>
            <a:r>
              <a:rPr lang="en-US" sz="8000" dirty="0">
                <a:solidFill>
                  <a:srgbClr val="FF9900"/>
                </a:solidFill>
                <a:latin typeface="Montserrat Light"/>
                <a:ea typeface="Montserrat Light"/>
                <a:cs typeface="Montserrat Light"/>
                <a:sym typeface="Montserrat Light"/>
              </a:rPr>
              <a:t> Mizzen </a:t>
            </a:r>
            <a:r>
              <a:rPr lang="en-US" sz="8000" dirty="0">
                <a:solidFill>
                  <a:srgbClr val="20114C"/>
                </a:solidFill>
                <a:latin typeface="Montserrat Light"/>
                <a:ea typeface="Montserrat Light"/>
                <a:cs typeface="Montserrat Light"/>
                <a:sym typeface="Montserrat Light"/>
              </a:rPr>
              <a:t>by Mott </a:t>
            </a:r>
          </a:p>
        </p:txBody>
      </p:sp>
      <p:sp>
        <p:nvSpPr>
          <p:cNvPr id="11" name="Google Shape;142;p27">
            <a:extLst>
              <a:ext uri="{FF2B5EF4-FFF2-40B4-BE49-F238E27FC236}">
                <a16:creationId xmlns:a16="http://schemas.microsoft.com/office/drawing/2014/main" xmlns="" id="{FDEB76F0-A25A-451E-9EC3-F96074D99624}"/>
              </a:ext>
            </a:extLst>
          </p:cNvPr>
          <p:cNvSpPr txBox="1"/>
          <p:nvPr/>
        </p:nvSpPr>
        <p:spPr>
          <a:xfrm>
            <a:off x="1203588" y="2544679"/>
            <a:ext cx="20882689" cy="2163846"/>
          </a:xfrm>
          <a:prstGeom prst="rect">
            <a:avLst/>
          </a:prstGeom>
          <a:noFill/>
          <a:ln>
            <a:noFill/>
          </a:ln>
        </p:spPr>
        <p:txBody>
          <a:bodyPr spcFirstLastPara="1" wrap="square" lIns="243800" tIns="243800" rIns="243800" bIns="243800" anchor="t" anchorCtr="0">
            <a:noAutofit/>
          </a:bodyPr>
          <a:lstStyle/>
          <a:p>
            <a:pPr lvl="0">
              <a:lnSpc>
                <a:spcPct val="115000"/>
              </a:lnSpc>
            </a:pPr>
            <a:r>
              <a:rPr lang="en-US" sz="5400" dirty="0">
                <a:solidFill>
                  <a:srgbClr val="20114C"/>
                </a:solidFill>
                <a:latin typeface="Montserrat Light"/>
                <a:ea typeface="Montserrat"/>
                <a:cs typeface="Montserrat"/>
                <a:sym typeface="Montserrat Light"/>
              </a:rPr>
              <a:t>Save (bookmark) and print activities  </a:t>
            </a:r>
            <a:endParaRPr lang="en-US" sz="1800" dirty="0">
              <a:solidFill>
                <a:schemeClr val="dk1"/>
              </a:solidFill>
              <a:latin typeface="Montserrat"/>
              <a:ea typeface="Montserrat"/>
              <a:cs typeface="Montserrat"/>
              <a:sym typeface="Montserrat"/>
            </a:endParaRPr>
          </a:p>
        </p:txBody>
      </p:sp>
      <p:sp>
        <p:nvSpPr>
          <p:cNvPr id="12" name="TextBox 11">
            <a:extLst>
              <a:ext uri="{FF2B5EF4-FFF2-40B4-BE49-F238E27FC236}">
                <a16:creationId xmlns:a16="http://schemas.microsoft.com/office/drawing/2014/main" xmlns="" id="{B1A9EF67-2604-4F93-8F39-B7843A3237CC}"/>
              </a:ext>
            </a:extLst>
          </p:cNvPr>
          <p:cNvSpPr txBox="1"/>
          <p:nvPr/>
        </p:nvSpPr>
        <p:spPr>
          <a:xfrm>
            <a:off x="19831877" y="12682331"/>
            <a:ext cx="3766931" cy="646331"/>
          </a:xfrm>
          <a:prstGeom prst="rect">
            <a:avLst/>
          </a:prstGeom>
          <a:noFill/>
        </p:spPr>
        <p:txBody>
          <a:bodyPr wrap="square" rtlCol="0">
            <a:spAutoFit/>
          </a:bodyPr>
          <a:lstStyle/>
          <a:p>
            <a:pPr algn="r"/>
            <a:r>
              <a:rPr lang="en-US" sz="3600" i="1" dirty="0">
                <a:solidFill>
                  <a:srgbClr val="FF9900"/>
                </a:solidFill>
                <a:latin typeface="Montserrat Light"/>
                <a:sym typeface="Montserrat Light"/>
              </a:rPr>
              <a:t>19</a:t>
            </a:r>
            <a:endParaRPr lang="en-US" sz="3600" i="1" dirty="0"/>
          </a:p>
        </p:txBody>
      </p:sp>
      <p:pic>
        <p:nvPicPr>
          <p:cNvPr id="10" name="Picture 2" descr="Content_Print_Button">
            <a:extLst>
              <a:ext uri="{FF2B5EF4-FFF2-40B4-BE49-F238E27FC236}">
                <a16:creationId xmlns:a16="http://schemas.microsoft.com/office/drawing/2014/main" xmlns="" id="{11B7163C-84CF-4817-A131-B23F7848E7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4327" y="7874802"/>
            <a:ext cx="2759591" cy="267596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xmlns="" id="{86690B75-CD27-49AF-A4F7-D5E60B5D58FD}"/>
              </a:ext>
            </a:extLst>
          </p:cNvPr>
          <p:cNvPicPr>
            <a:picLocks noChangeAspect="1"/>
          </p:cNvPicPr>
          <p:nvPr/>
        </p:nvPicPr>
        <p:blipFill>
          <a:blip r:embed="rId4"/>
          <a:stretch>
            <a:fillRect/>
          </a:stretch>
        </p:blipFill>
        <p:spPr>
          <a:xfrm>
            <a:off x="1584673" y="4174568"/>
            <a:ext cx="3104052" cy="3002127"/>
          </a:xfrm>
          <a:prstGeom prst="rect">
            <a:avLst/>
          </a:prstGeom>
        </p:spPr>
      </p:pic>
      <p:sp>
        <p:nvSpPr>
          <p:cNvPr id="7" name="Rectangle 6">
            <a:extLst>
              <a:ext uri="{FF2B5EF4-FFF2-40B4-BE49-F238E27FC236}">
                <a16:creationId xmlns:a16="http://schemas.microsoft.com/office/drawing/2014/main" xmlns="" id="{DAD79ED0-378D-436E-8E6D-74FE244F2783}"/>
              </a:ext>
            </a:extLst>
          </p:cNvPr>
          <p:cNvSpPr/>
          <p:nvPr/>
        </p:nvSpPr>
        <p:spPr>
          <a:xfrm>
            <a:off x="4688725" y="4613915"/>
            <a:ext cx="17327299" cy="2580450"/>
          </a:xfrm>
          <a:prstGeom prst="rect">
            <a:avLst/>
          </a:prstGeom>
        </p:spPr>
        <p:txBody>
          <a:bodyPr wrap="square">
            <a:spAutoFit/>
          </a:bodyPr>
          <a:lstStyle/>
          <a:p>
            <a:pPr lvl="0">
              <a:lnSpc>
                <a:spcPct val="115000"/>
              </a:lnSpc>
            </a:pPr>
            <a:r>
              <a:rPr lang="en-US" sz="4800" dirty="0">
                <a:solidFill>
                  <a:schemeClr val="tx1"/>
                </a:solidFill>
                <a:latin typeface="Montserrat"/>
                <a:ea typeface="Montserrat"/>
                <a:cs typeface="Montserrat"/>
                <a:sym typeface="Montserrat"/>
              </a:rPr>
              <a:t>Your kids loved the activity you found on Mizzen today. Bookmark it to find it easily so more kids can love it later. </a:t>
            </a:r>
          </a:p>
        </p:txBody>
      </p:sp>
      <p:sp>
        <p:nvSpPr>
          <p:cNvPr id="14" name="Rectangle 13">
            <a:extLst>
              <a:ext uri="{FF2B5EF4-FFF2-40B4-BE49-F238E27FC236}">
                <a16:creationId xmlns:a16="http://schemas.microsoft.com/office/drawing/2014/main" xmlns="" id="{D1C9E8F8-64E6-4DD2-A2D0-DB1DE011E5DB}"/>
              </a:ext>
            </a:extLst>
          </p:cNvPr>
          <p:cNvSpPr/>
          <p:nvPr/>
        </p:nvSpPr>
        <p:spPr>
          <a:xfrm>
            <a:off x="4688725" y="8055164"/>
            <a:ext cx="18311446" cy="2123658"/>
          </a:xfrm>
          <a:prstGeom prst="rect">
            <a:avLst/>
          </a:prstGeom>
        </p:spPr>
        <p:txBody>
          <a:bodyPr wrap="square">
            <a:spAutoFit/>
          </a:bodyPr>
          <a:lstStyle/>
          <a:p>
            <a:r>
              <a:rPr lang="en-US" sz="4400" dirty="0">
                <a:solidFill>
                  <a:schemeClr val="tx1"/>
                </a:solidFill>
                <a:latin typeface="Montserrat"/>
                <a:ea typeface="Montserrat"/>
                <a:cs typeface="Montserrat"/>
                <a:sym typeface="Montserrat"/>
              </a:rPr>
              <a:t>While viewing the activity, all you have to do is tap the Print icon in the lower right corner of the screen. This will start the print process, just follow the on screen instructions. </a:t>
            </a:r>
            <a:endParaRPr lang="en-US" sz="4400" dirty="0">
              <a:solidFill>
                <a:schemeClr val="tx1"/>
              </a:solidFill>
            </a:endParaRPr>
          </a:p>
        </p:txBody>
      </p:sp>
    </p:spTree>
    <p:extLst>
      <p:ext uri="{BB962C8B-B14F-4D97-AF65-F5344CB8AC3E}">
        <p14:creationId xmlns:p14="http://schemas.microsoft.com/office/powerpoint/2010/main" val="1725243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20"/>
          <p:cNvSpPr txBox="1"/>
          <p:nvPr/>
        </p:nvSpPr>
        <p:spPr>
          <a:xfrm>
            <a:off x="2590483" y="6508795"/>
            <a:ext cx="19001206" cy="2148837"/>
          </a:xfrm>
          <a:prstGeom prst="rect">
            <a:avLst/>
          </a:prstGeom>
          <a:no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000000"/>
              </a:buClr>
              <a:buSzPts val="6600"/>
              <a:buFont typeface="Montserrat"/>
              <a:buNone/>
            </a:pPr>
            <a:r>
              <a:rPr lang="en-US" sz="6600" b="0" i="0" u="none" strike="noStrike" cap="none" dirty="0">
                <a:solidFill>
                  <a:srgbClr val="000000"/>
                </a:solidFill>
                <a:latin typeface="Montserrat"/>
                <a:ea typeface="Montserrat"/>
                <a:cs typeface="Montserrat"/>
                <a:sym typeface="Montserrat"/>
              </a:rPr>
              <a:t>How can we leverage technology for the benefit of children in afterschool programs?</a:t>
            </a:r>
            <a:endParaRPr dirty="0"/>
          </a:p>
        </p:txBody>
      </p:sp>
      <p:sp>
        <p:nvSpPr>
          <p:cNvPr id="2" name="TextBox 1">
            <a:extLst>
              <a:ext uri="{FF2B5EF4-FFF2-40B4-BE49-F238E27FC236}">
                <a16:creationId xmlns:a16="http://schemas.microsoft.com/office/drawing/2014/main" xmlns="" id="{9140F8BA-16D2-47E8-B0A4-327AF3645DE0}"/>
              </a:ext>
            </a:extLst>
          </p:cNvPr>
          <p:cNvSpPr txBox="1"/>
          <p:nvPr/>
        </p:nvSpPr>
        <p:spPr>
          <a:xfrm>
            <a:off x="745434" y="12682332"/>
            <a:ext cx="3766931" cy="615553"/>
          </a:xfrm>
          <a:prstGeom prst="rect">
            <a:avLst/>
          </a:prstGeom>
          <a:noFill/>
        </p:spPr>
        <p:txBody>
          <a:bodyPr wrap="square" rtlCol="0">
            <a:spAutoFit/>
          </a:bodyPr>
          <a:lstStyle/>
          <a:p>
            <a:r>
              <a:rPr lang="en-US" sz="2000" dirty="0">
                <a:latin typeface="Montserrat" panose="020B0604020202020204" charset="0"/>
              </a:rPr>
              <a:t>Copyright 2020, Mizzen</a:t>
            </a:r>
            <a:r>
              <a:rPr lang="en-US" sz="2000" baseline="30000" dirty="0">
                <a:latin typeface="Montserrat" panose="020B0604020202020204" charset="0"/>
              </a:rPr>
              <a:t>®</a:t>
            </a:r>
            <a:r>
              <a:rPr lang="en-US" sz="2000" dirty="0">
                <a:latin typeface="Montserrat" panose="020B0604020202020204" charset="0"/>
              </a:rPr>
              <a:t> </a:t>
            </a:r>
          </a:p>
          <a:p>
            <a:endParaRPr lang="en-US" dirty="0"/>
          </a:p>
        </p:txBody>
      </p:sp>
      <p:sp>
        <p:nvSpPr>
          <p:cNvPr id="6" name="TextBox 5">
            <a:extLst>
              <a:ext uri="{FF2B5EF4-FFF2-40B4-BE49-F238E27FC236}">
                <a16:creationId xmlns:a16="http://schemas.microsoft.com/office/drawing/2014/main" xmlns="" id="{14F8582C-62AF-44AC-85D4-F2F96FA671ED}"/>
              </a:ext>
            </a:extLst>
          </p:cNvPr>
          <p:cNvSpPr txBox="1"/>
          <p:nvPr/>
        </p:nvSpPr>
        <p:spPr>
          <a:xfrm>
            <a:off x="19831877" y="12682331"/>
            <a:ext cx="3766931" cy="646331"/>
          </a:xfrm>
          <a:prstGeom prst="rect">
            <a:avLst/>
          </a:prstGeom>
          <a:noFill/>
        </p:spPr>
        <p:txBody>
          <a:bodyPr wrap="square" rtlCol="0">
            <a:spAutoFit/>
          </a:bodyPr>
          <a:lstStyle/>
          <a:p>
            <a:pPr algn="r"/>
            <a:r>
              <a:rPr lang="en-US" sz="3600" i="1" dirty="0">
                <a:solidFill>
                  <a:srgbClr val="FF9900"/>
                </a:solidFill>
                <a:latin typeface="Montserrat Light"/>
                <a:sym typeface="Montserrat Light"/>
              </a:rPr>
              <a:t>2</a:t>
            </a:r>
            <a:endParaRPr lang="en-US" sz="3600" i="1" dirty="0"/>
          </a:p>
        </p:txBody>
      </p:sp>
      <p:pic>
        <p:nvPicPr>
          <p:cNvPr id="7" name="Picture 6" descr="A picture containing drawing&#10;&#10;Description automatically generated">
            <a:extLst>
              <a:ext uri="{FF2B5EF4-FFF2-40B4-BE49-F238E27FC236}">
                <a16:creationId xmlns:a16="http://schemas.microsoft.com/office/drawing/2014/main" xmlns="" id="{E14F7467-BBAE-430C-AAF3-AC7DF7D69E51}"/>
              </a:ext>
            </a:extLst>
          </p:cNvPr>
          <p:cNvPicPr>
            <a:picLocks noChangeAspect="1"/>
          </p:cNvPicPr>
          <p:nvPr/>
        </p:nvPicPr>
        <p:blipFill>
          <a:blip r:embed="rId3"/>
          <a:stretch>
            <a:fillRect/>
          </a:stretch>
        </p:blipFill>
        <p:spPr>
          <a:xfrm>
            <a:off x="9846563" y="1682048"/>
            <a:ext cx="4690872" cy="27279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push dir="r"/>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8" name="TextBox 7">
            <a:extLst>
              <a:ext uri="{FF2B5EF4-FFF2-40B4-BE49-F238E27FC236}">
                <a16:creationId xmlns:a16="http://schemas.microsoft.com/office/drawing/2014/main" xmlns="" id="{E8C6C5AC-D693-4151-B570-05C3087AF34A}"/>
              </a:ext>
            </a:extLst>
          </p:cNvPr>
          <p:cNvSpPr txBox="1"/>
          <p:nvPr/>
        </p:nvSpPr>
        <p:spPr>
          <a:xfrm>
            <a:off x="745434" y="12682332"/>
            <a:ext cx="3766931" cy="615553"/>
          </a:xfrm>
          <a:prstGeom prst="rect">
            <a:avLst/>
          </a:prstGeom>
          <a:noFill/>
        </p:spPr>
        <p:txBody>
          <a:bodyPr wrap="square" rtlCol="0">
            <a:spAutoFit/>
          </a:bodyPr>
          <a:lstStyle/>
          <a:p>
            <a:r>
              <a:rPr lang="en-US" sz="2000" dirty="0">
                <a:latin typeface="Montserrat" panose="020B0604020202020204" charset="0"/>
              </a:rPr>
              <a:t>Copyright 2020, Mizzen</a:t>
            </a:r>
            <a:r>
              <a:rPr lang="en-US" sz="2000" baseline="30000" dirty="0">
                <a:latin typeface="Montserrat" panose="020B0604020202020204" charset="0"/>
              </a:rPr>
              <a:t>® </a:t>
            </a:r>
          </a:p>
          <a:p>
            <a:endParaRPr lang="en-US" dirty="0"/>
          </a:p>
        </p:txBody>
      </p:sp>
      <p:sp>
        <p:nvSpPr>
          <p:cNvPr id="16" name="Google Shape;122;p25">
            <a:extLst>
              <a:ext uri="{FF2B5EF4-FFF2-40B4-BE49-F238E27FC236}">
                <a16:creationId xmlns:a16="http://schemas.microsoft.com/office/drawing/2014/main" xmlns="" id="{30D371F3-B70F-4761-A26D-D8B71FD160F7}"/>
              </a:ext>
            </a:extLst>
          </p:cNvPr>
          <p:cNvSpPr txBox="1">
            <a:spLocks/>
          </p:cNvSpPr>
          <p:nvPr/>
        </p:nvSpPr>
        <p:spPr>
          <a:xfrm>
            <a:off x="648275" y="326600"/>
            <a:ext cx="12704100" cy="1699500"/>
          </a:xfrm>
          <a:prstGeom prst="rect">
            <a:avLst/>
          </a:prstGeom>
          <a:noFill/>
          <a:ln>
            <a:noFill/>
          </a:ln>
        </p:spPr>
        <p:txBody>
          <a:bodyPr spcFirstLastPara="1" wrap="square" lIns="50800" tIns="50800" rIns="50800" bIns="50800" anchor="ctr" anchorCtr="0">
            <a:noAutofit/>
          </a:bodyPr>
          <a:lstStyle>
            <a:defPPr marR="0" lvl="0" algn="l" rtl="0">
              <a:lnSpc>
                <a:spcPct val="100000"/>
              </a:lnSpc>
              <a:spcBef>
                <a:spcPts val="0"/>
              </a:spcBef>
              <a:spcAft>
                <a:spcPts val="0"/>
              </a:spcAft>
            </a:defPPr>
            <a:lvl1pPr marL="457200" marR="0" lvl="0"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1pPr>
            <a:lvl2pPr marL="914400" marR="0" lvl="1"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2pPr>
            <a:lvl3pPr marL="1371600" marR="0" lvl="2"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3pPr>
            <a:lvl4pPr marL="1828800" marR="0" lvl="3"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4pPr>
            <a:lvl5pPr marL="2286000" marR="0" lvl="4"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5pPr>
            <a:lvl6pPr marL="2743200" marR="0" lvl="5"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6pPr>
            <a:lvl7pPr marL="3200400" marR="0" lvl="6"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7pPr>
            <a:lvl8pPr marL="3657600" marR="0" lvl="7"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8pPr>
            <a:lvl9pPr marL="4114800" marR="0" lvl="8"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9pPr>
          </a:lstStyle>
          <a:p>
            <a:pPr marL="0" indent="0">
              <a:buFont typeface="Helvetica Neue"/>
              <a:buNone/>
            </a:pPr>
            <a:r>
              <a:rPr lang="en-US" sz="8000" dirty="0">
                <a:solidFill>
                  <a:srgbClr val="FF9900"/>
                </a:solidFill>
                <a:latin typeface="Montserrat Light"/>
                <a:ea typeface="Montserrat Light"/>
                <a:cs typeface="Montserrat Light"/>
                <a:sym typeface="Montserrat Light"/>
              </a:rPr>
              <a:t> Mizzen </a:t>
            </a:r>
            <a:r>
              <a:rPr lang="en-US" sz="8000" dirty="0">
                <a:solidFill>
                  <a:srgbClr val="20114C"/>
                </a:solidFill>
                <a:latin typeface="Montserrat Light"/>
                <a:ea typeface="Montserrat Light"/>
                <a:cs typeface="Montserrat Light"/>
                <a:sym typeface="Montserrat Light"/>
              </a:rPr>
              <a:t>by Mott </a:t>
            </a:r>
          </a:p>
        </p:txBody>
      </p:sp>
      <p:sp>
        <p:nvSpPr>
          <p:cNvPr id="11" name="Google Shape;142;p27">
            <a:extLst>
              <a:ext uri="{FF2B5EF4-FFF2-40B4-BE49-F238E27FC236}">
                <a16:creationId xmlns:a16="http://schemas.microsoft.com/office/drawing/2014/main" xmlns="" id="{FDEB76F0-A25A-451E-9EC3-F96074D99624}"/>
              </a:ext>
            </a:extLst>
          </p:cNvPr>
          <p:cNvSpPr txBox="1"/>
          <p:nvPr/>
        </p:nvSpPr>
        <p:spPr>
          <a:xfrm>
            <a:off x="1203588" y="2544678"/>
            <a:ext cx="13309581" cy="2379013"/>
          </a:xfrm>
          <a:prstGeom prst="rect">
            <a:avLst/>
          </a:prstGeom>
          <a:noFill/>
          <a:ln>
            <a:noFill/>
          </a:ln>
        </p:spPr>
        <p:txBody>
          <a:bodyPr spcFirstLastPara="1" wrap="square" lIns="243800" tIns="243800" rIns="243800" bIns="243800" anchor="t" anchorCtr="0">
            <a:noAutofit/>
          </a:bodyPr>
          <a:lstStyle/>
          <a:p>
            <a:pPr>
              <a:lnSpc>
                <a:spcPct val="115000"/>
              </a:lnSpc>
            </a:pPr>
            <a:r>
              <a:rPr lang="en-US" sz="5400" dirty="0">
                <a:solidFill>
                  <a:srgbClr val="4A4260"/>
                </a:solidFill>
                <a:latin typeface="Montserrat"/>
                <a:ea typeface="Montserrat"/>
                <a:cs typeface="Montserrat"/>
                <a:sym typeface="Montserrat"/>
              </a:rPr>
              <a:t>Content can be easily scheduled while viewing any content in Mizzen.</a:t>
            </a:r>
          </a:p>
          <a:p>
            <a:pPr lvl="0">
              <a:lnSpc>
                <a:spcPct val="115000"/>
              </a:lnSpc>
            </a:pPr>
            <a:endParaRPr lang="en-US" sz="5400" dirty="0">
              <a:solidFill>
                <a:srgbClr val="20114C"/>
              </a:solidFill>
              <a:latin typeface="Montserrat Light"/>
              <a:ea typeface="Montserrat"/>
              <a:cs typeface="Montserrat"/>
              <a:sym typeface="Montserrat Light"/>
            </a:endParaRPr>
          </a:p>
          <a:p>
            <a:pPr lvl="0">
              <a:lnSpc>
                <a:spcPct val="115000"/>
              </a:lnSpc>
            </a:pPr>
            <a:endParaRPr lang="en-US" sz="5400" dirty="0">
              <a:solidFill>
                <a:srgbClr val="20114C"/>
              </a:solidFill>
              <a:latin typeface="Montserrat Light"/>
              <a:ea typeface="Montserrat"/>
              <a:cs typeface="Montserrat"/>
              <a:sym typeface="Montserrat Light"/>
            </a:endParaRPr>
          </a:p>
        </p:txBody>
      </p:sp>
      <p:sp>
        <p:nvSpPr>
          <p:cNvPr id="12" name="TextBox 11">
            <a:extLst>
              <a:ext uri="{FF2B5EF4-FFF2-40B4-BE49-F238E27FC236}">
                <a16:creationId xmlns:a16="http://schemas.microsoft.com/office/drawing/2014/main" xmlns="" id="{B1A9EF67-2604-4F93-8F39-B7843A3237CC}"/>
              </a:ext>
            </a:extLst>
          </p:cNvPr>
          <p:cNvSpPr txBox="1"/>
          <p:nvPr/>
        </p:nvSpPr>
        <p:spPr>
          <a:xfrm>
            <a:off x="19831877" y="12682331"/>
            <a:ext cx="3766931" cy="646331"/>
          </a:xfrm>
          <a:prstGeom prst="rect">
            <a:avLst/>
          </a:prstGeom>
          <a:noFill/>
        </p:spPr>
        <p:txBody>
          <a:bodyPr wrap="square" rtlCol="0">
            <a:spAutoFit/>
          </a:bodyPr>
          <a:lstStyle/>
          <a:p>
            <a:pPr algn="r"/>
            <a:r>
              <a:rPr lang="en-US" sz="3600" i="1" dirty="0">
                <a:solidFill>
                  <a:srgbClr val="FF9900"/>
                </a:solidFill>
                <a:latin typeface="Montserrat Light"/>
                <a:sym typeface="Montserrat Light"/>
              </a:rPr>
              <a:t>20</a:t>
            </a:r>
            <a:endParaRPr lang="en-US" sz="3600" i="1" dirty="0"/>
          </a:p>
        </p:txBody>
      </p:sp>
      <p:pic>
        <p:nvPicPr>
          <p:cNvPr id="17" name="Picture 2" descr="Content_Schedule_Button">
            <a:extLst>
              <a:ext uri="{FF2B5EF4-FFF2-40B4-BE49-F238E27FC236}">
                <a16:creationId xmlns:a16="http://schemas.microsoft.com/office/drawing/2014/main" xmlns="" id="{8D1C87A0-5CC3-46DE-A733-60FE70F591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7324" y="6260123"/>
            <a:ext cx="2799184" cy="2743200"/>
          </a:xfrm>
          <a:prstGeom prst="rect">
            <a:avLst/>
          </a:prstGeom>
          <a:noFill/>
          <a:extLst>
            <a:ext uri="{909E8E84-426E-40DD-AFC4-6F175D3DCCD1}">
              <a14:hiddenFill xmlns:a14="http://schemas.microsoft.com/office/drawing/2010/main">
                <a:solidFill>
                  <a:srgbClr val="FFFFFF"/>
                </a:solidFill>
              </a14:hiddenFill>
            </a:ext>
          </a:extLst>
        </p:spPr>
      </p:pic>
      <p:sp>
        <p:nvSpPr>
          <p:cNvPr id="18" name="Google Shape;142;p27">
            <a:extLst>
              <a:ext uri="{FF2B5EF4-FFF2-40B4-BE49-F238E27FC236}">
                <a16:creationId xmlns:a16="http://schemas.microsoft.com/office/drawing/2014/main" xmlns="" id="{B8B26279-5116-4165-9584-B97C8230ABD6}"/>
              </a:ext>
            </a:extLst>
          </p:cNvPr>
          <p:cNvSpPr txBox="1"/>
          <p:nvPr/>
        </p:nvSpPr>
        <p:spPr>
          <a:xfrm>
            <a:off x="4836508" y="5460846"/>
            <a:ext cx="9676661" cy="5878491"/>
          </a:xfrm>
          <a:prstGeom prst="rect">
            <a:avLst/>
          </a:prstGeom>
          <a:noFill/>
          <a:ln>
            <a:noFill/>
          </a:ln>
        </p:spPr>
        <p:txBody>
          <a:bodyPr spcFirstLastPara="1" wrap="square" lIns="243800" tIns="243800" rIns="243800" bIns="243800" anchor="t" anchorCtr="0">
            <a:noAutofit/>
          </a:bodyPr>
          <a:lstStyle/>
          <a:p>
            <a:pPr marL="0" lvl="0" indent="0" algn="l" rtl="0">
              <a:lnSpc>
                <a:spcPct val="115000"/>
              </a:lnSpc>
              <a:spcBef>
                <a:spcPts val="0"/>
              </a:spcBef>
              <a:spcAft>
                <a:spcPts val="0"/>
              </a:spcAft>
              <a:buNone/>
            </a:pPr>
            <a:endParaRPr lang="en-US" sz="3800" dirty="0">
              <a:solidFill>
                <a:srgbClr val="4A4260"/>
              </a:solidFill>
              <a:latin typeface="Montserrat"/>
              <a:ea typeface="Montserrat"/>
              <a:cs typeface="Montserrat"/>
              <a:sym typeface="Montserrat"/>
            </a:endParaRPr>
          </a:p>
          <a:p>
            <a:pPr marL="742950" lvl="0" indent="-742950" algn="l" rtl="0">
              <a:lnSpc>
                <a:spcPct val="115000"/>
              </a:lnSpc>
              <a:spcBef>
                <a:spcPts val="0"/>
              </a:spcBef>
              <a:spcAft>
                <a:spcPts val="0"/>
              </a:spcAft>
              <a:buAutoNum type="arabicPeriod"/>
            </a:pPr>
            <a:r>
              <a:rPr lang="en-US" sz="3800" dirty="0">
                <a:solidFill>
                  <a:schemeClr val="tx1"/>
                </a:solidFill>
                <a:latin typeface="Montserrat"/>
                <a:ea typeface="Montserrat"/>
                <a:cs typeface="Montserrat"/>
                <a:sym typeface="Montserrat"/>
              </a:rPr>
              <a:t>Tap the Calendar icon in the lower right corner.</a:t>
            </a:r>
          </a:p>
          <a:p>
            <a:pPr marL="742950" lvl="0" indent="-742950" algn="l" rtl="0">
              <a:lnSpc>
                <a:spcPct val="115000"/>
              </a:lnSpc>
              <a:spcBef>
                <a:spcPts val="0"/>
              </a:spcBef>
              <a:spcAft>
                <a:spcPts val="0"/>
              </a:spcAft>
              <a:buAutoNum type="arabicPeriod"/>
            </a:pPr>
            <a:r>
              <a:rPr lang="en-US" sz="3800" dirty="0">
                <a:solidFill>
                  <a:schemeClr val="tx1"/>
                </a:solidFill>
                <a:latin typeface="Montserrat"/>
                <a:ea typeface="Montserrat"/>
                <a:cs typeface="Montserrat"/>
                <a:sym typeface="Montserrat"/>
              </a:rPr>
              <a:t>Select a group and set a start date for that content.</a:t>
            </a:r>
          </a:p>
        </p:txBody>
      </p:sp>
      <p:pic>
        <p:nvPicPr>
          <p:cNvPr id="23" name="Picture 22" descr="A screenshot of a cell phone&#10;&#10;Description automatically generated">
            <a:extLst>
              <a:ext uri="{FF2B5EF4-FFF2-40B4-BE49-F238E27FC236}">
                <a16:creationId xmlns:a16="http://schemas.microsoft.com/office/drawing/2014/main" xmlns="" id="{9F52F4E6-2038-42D8-888A-B6170B2674E3}"/>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Lst>
          </a:blip>
          <a:srcRect b="57747"/>
          <a:stretch/>
        </p:blipFill>
        <p:spPr>
          <a:xfrm>
            <a:off x="15684851" y="2801814"/>
            <a:ext cx="7201086" cy="658836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style>
          <a:lnRef idx="2">
            <a:schemeClr val="accent5"/>
          </a:lnRef>
          <a:fillRef idx="1">
            <a:schemeClr val="lt1"/>
          </a:fillRef>
          <a:effectRef idx="0">
            <a:schemeClr val="accent5"/>
          </a:effectRef>
          <a:fontRef idx="minor">
            <a:schemeClr val="dk1"/>
          </a:fontRef>
        </p:style>
      </p:pic>
    </p:spTree>
    <p:extLst>
      <p:ext uri="{BB962C8B-B14F-4D97-AF65-F5344CB8AC3E}">
        <p14:creationId xmlns:p14="http://schemas.microsoft.com/office/powerpoint/2010/main" val="4890446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3" name="Google Shape;143;p27"/>
          <p:cNvSpPr txBox="1"/>
          <p:nvPr/>
        </p:nvSpPr>
        <p:spPr>
          <a:xfrm>
            <a:off x="803050" y="2746473"/>
            <a:ext cx="18877800" cy="220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Helvetica Neue"/>
              <a:ea typeface="Helvetica Neue"/>
              <a:cs typeface="Helvetica Neue"/>
              <a:sym typeface="Helvetica Neue"/>
            </a:endParaRPr>
          </a:p>
        </p:txBody>
      </p:sp>
      <p:sp>
        <p:nvSpPr>
          <p:cNvPr id="145" name="Google Shape;145;p27"/>
          <p:cNvSpPr txBox="1"/>
          <p:nvPr/>
        </p:nvSpPr>
        <p:spPr>
          <a:xfrm>
            <a:off x="7734700" y="10323875"/>
            <a:ext cx="5014500" cy="101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200" dirty="0">
              <a:solidFill>
                <a:srgbClr val="FF0000"/>
              </a:solidFill>
              <a:latin typeface="Helvetica Neue"/>
              <a:ea typeface="Helvetica Neue"/>
              <a:cs typeface="Helvetica Neue"/>
              <a:sym typeface="Helvetica Neue"/>
            </a:endParaRPr>
          </a:p>
        </p:txBody>
      </p:sp>
      <p:sp>
        <p:nvSpPr>
          <p:cNvPr id="8" name="TextBox 7">
            <a:extLst>
              <a:ext uri="{FF2B5EF4-FFF2-40B4-BE49-F238E27FC236}">
                <a16:creationId xmlns:a16="http://schemas.microsoft.com/office/drawing/2014/main" xmlns="" id="{E8C6C5AC-D693-4151-B570-05C3087AF34A}"/>
              </a:ext>
            </a:extLst>
          </p:cNvPr>
          <p:cNvSpPr txBox="1"/>
          <p:nvPr/>
        </p:nvSpPr>
        <p:spPr>
          <a:xfrm>
            <a:off x="745434" y="12682332"/>
            <a:ext cx="3766931" cy="615553"/>
          </a:xfrm>
          <a:prstGeom prst="rect">
            <a:avLst/>
          </a:prstGeom>
          <a:noFill/>
        </p:spPr>
        <p:txBody>
          <a:bodyPr wrap="square" rtlCol="0">
            <a:spAutoFit/>
          </a:bodyPr>
          <a:lstStyle/>
          <a:p>
            <a:r>
              <a:rPr lang="en-US" sz="2000" dirty="0">
                <a:latin typeface="Montserrat" panose="020B0604020202020204" charset="0"/>
              </a:rPr>
              <a:t>Copyright 2020, Mizzen</a:t>
            </a:r>
            <a:r>
              <a:rPr lang="en-US" sz="2000" baseline="30000" dirty="0">
                <a:latin typeface="Montserrat" panose="020B0604020202020204" charset="0"/>
              </a:rPr>
              <a:t>® </a:t>
            </a:r>
          </a:p>
          <a:p>
            <a:endParaRPr lang="en-US" dirty="0"/>
          </a:p>
        </p:txBody>
      </p:sp>
      <p:sp>
        <p:nvSpPr>
          <p:cNvPr id="16" name="Google Shape;122;p25">
            <a:extLst>
              <a:ext uri="{FF2B5EF4-FFF2-40B4-BE49-F238E27FC236}">
                <a16:creationId xmlns:a16="http://schemas.microsoft.com/office/drawing/2014/main" xmlns="" id="{30D371F3-B70F-4761-A26D-D8B71FD160F7}"/>
              </a:ext>
            </a:extLst>
          </p:cNvPr>
          <p:cNvSpPr txBox="1">
            <a:spLocks/>
          </p:cNvSpPr>
          <p:nvPr/>
        </p:nvSpPr>
        <p:spPr>
          <a:xfrm>
            <a:off x="648275" y="326600"/>
            <a:ext cx="12704100" cy="1699500"/>
          </a:xfrm>
          <a:prstGeom prst="rect">
            <a:avLst/>
          </a:prstGeom>
          <a:noFill/>
          <a:ln>
            <a:noFill/>
          </a:ln>
        </p:spPr>
        <p:txBody>
          <a:bodyPr spcFirstLastPara="1" wrap="square" lIns="50800" tIns="50800" rIns="50800" bIns="50800" anchor="ctr" anchorCtr="0">
            <a:noAutofit/>
          </a:bodyPr>
          <a:lstStyle>
            <a:defPPr marR="0" lvl="0" algn="l" rtl="0">
              <a:lnSpc>
                <a:spcPct val="100000"/>
              </a:lnSpc>
              <a:spcBef>
                <a:spcPts val="0"/>
              </a:spcBef>
              <a:spcAft>
                <a:spcPts val="0"/>
              </a:spcAft>
            </a:defPPr>
            <a:lvl1pPr marL="457200" marR="0" lvl="0"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1pPr>
            <a:lvl2pPr marL="914400" marR="0" lvl="1"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2pPr>
            <a:lvl3pPr marL="1371600" marR="0" lvl="2"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3pPr>
            <a:lvl4pPr marL="1828800" marR="0" lvl="3"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4pPr>
            <a:lvl5pPr marL="2286000" marR="0" lvl="4"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5pPr>
            <a:lvl6pPr marL="2743200" marR="0" lvl="5"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6pPr>
            <a:lvl7pPr marL="3200400" marR="0" lvl="6"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7pPr>
            <a:lvl8pPr marL="3657600" marR="0" lvl="7"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8pPr>
            <a:lvl9pPr marL="4114800" marR="0" lvl="8"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9pPr>
          </a:lstStyle>
          <a:p>
            <a:pPr marL="0" indent="0">
              <a:buFont typeface="Helvetica Neue"/>
              <a:buNone/>
            </a:pPr>
            <a:r>
              <a:rPr lang="en-US" sz="8000" dirty="0">
                <a:solidFill>
                  <a:srgbClr val="FF9900"/>
                </a:solidFill>
                <a:latin typeface="Montserrat Light"/>
                <a:ea typeface="Montserrat Light"/>
                <a:cs typeface="Montserrat Light"/>
                <a:sym typeface="Montserrat Light"/>
              </a:rPr>
              <a:t> Mizzen </a:t>
            </a:r>
            <a:r>
              <a:rPr lang="en-US" sz="8000" dirty="0">
                <a:solidFill>
                  <a:srgbClr val="20114C"/>
                </a:solidFill>
                <a:latin typeface="Montserrat Light"/>
                <a:ea typeface="Montserrat Light"/>
                <a:cs typeface="Montserrat Light"/>
                <a:sym typeface="Montserrat Light"/>
              </a:rPr>
              <a:t>by Mott </a:t>
            </a:r>
          </a:p>
        </p:txBody>
      </p:sp>
      <p:pic>
        <p:nvPicPr>
          <p:cNvPr id="3" name="Picture 2" descr="A screenshot of a cell phone&#10;&#10;Description automatically generated">
            <a:extLst>
              <a:ext uri="{FF2B5EF4-FFF2-40B4-BE49-F238E27FC236}">
                <a16:creationId xmlns:a16="http://schemas.microsoft.com/office/drawing/2014/main" xmlns="" id="{A62E4337-CD0D-EE4A-B7DE-59B7DB335841}"/>
              </a:ext>
            </a:extLst>
          </p:cNvPr>
          <p:cNvPicPr>
            <a:picLocks noChangeAspect="1"/>
          </p:cNvPicPr>
          <p:nvPr/>
        </p:nvPicPr>
        <p:blipFill>
          <a:blip r:embed="rId3"/>
          <a:stretch>
            <a:fillRect/>
          </a:stretch>
        </p:blipFill>
        <p:spPr>
          <a:xfrm>
            <a:off x="4113780" y="5046344"/>
            <a:ext cx="14600144" cy="7440846"/>
          </a:xfrm>
          <a:prstGeom prst="rect">
            <a:avLst/>
          </a:prstGeom>
        </p:spPr>
      </p:pic>
      <p:sp>
        <p:nvSpPr>
          <p:cNvPr id="9" name="Google Shape;122;p25">
            <a:extLst>
              <a:ext uri="{FF2B5EF4-FFF2-40B4-BE49-F238E27FC236}">
                <a16:creationId xmlns:a16="http://schemas.microsoft.com/office/drawing/2014/main" xmlns="" id="{787A4948-C4C6-4A4B-BC7B-5AABE9430A6E}"/>
              </a:ext>
            </a:extLst>
          </p:cNvPr>
          <p:cNvSpPr txBox="1">
            <a:spLocks/>
          </p:cNvSpPr>
          <p:nvPr/>
        </p:nvSpPr>
        <p:spPr>
          <a:xfrm>
            <a:off x="7000325" y="2816798"/>
            <a:ext cx="11193162" cy="1090386"/>
          </a:xfrm>
          <a:prstGeom prst="rect">
            <a:avLst/>
          </a:prstGeom>
          <a:noFill/>
          <a:ln>
            <a:noFill/>
          </a:ln>
        </p:spPr>
        <p:txBody>
          <a:bodyPr spcFirstLastPara="1" wrap="square" lIns="50800" tIns="50800" rIns="50800" bIns="50800" anchor="ctr" anchorCtr="0">
            <a:noAutofit/>
          </a:bodyPr>
          <a:lstStyle>
            <a:defPPr marR="0" lvl="0" algn="l" rtl="0">
              <a:lnSpc>
                <a:spcPct val="100000"/>
              </a:lnSpc>
              <a:spcBef>
                <a:spcPts val="0"/>
              </a:spcBef>
              <a:spcAft>
                <a:spcPts val="0"/>
              </a:spcAft>
            </a:defPPr>
            <a:lvl1pPr marL="457200" marR="0" lvl="0"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1pPr>
            <a:lvl2pPr marL="914400" marR="0" lvl="1"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2pPr>
            <a:lvl3pPr marL="1371600" marR="0" lvl="2"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3pPr>
            <a:lvl4pPr marL="1828800" marR="0" lvl="3"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4pPr>
            <a:lvl5pPr marL="2286000" marR="0" lvl="4"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5pPr>
            <a:lvl6pPr marL="2743200" marR="0" lvl="5"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6pPr>
            <a:lvl7pPr marL="3200400" marR="0" lvl="6"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7pPr>
            <a:lvl8pPr marL="3657600" marR="0" lvl="7"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8pPr>
            <a:lvl9pPr marL="4114800" marR="0" lvl="8"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9pPr>
          </a:lstStyle>
          <a:p>
            <a:pPr marL="0" indent="0" algn="r">
              <a:buNone/>
            </a:pPr>
            <a:r>
              <a:rPr lang="en-US" sz="4800" dirty="0">
                <a:solidFill>
                  <a:srgbClr val="FF9900"/>
                </a:solidFill>
                <a:latin typeface="Montserrat Light"/>
                <a:ea typeface="Montserrat Light"/>
                <a:cs typeface="Montserrat Light"/>
                <a:sym typeface="Montserrat Light"/>
              </a:rPr>
              <a:t> </a:t>
            </a:r>
            <a:r>
              <a:rPr lang="en-US" sz="4800" dirty="0">
                <a:solidFill>
                  <a:srgbClr val="FF9900"/>
                </a:solidFill>
                <a:latin typeface="Montserrat Light"/>
                <a:ea typeface="Montserrat Light"/>
                <a:cs typeface="Montserrat Light"/>
                <a:sym typeface="Montserrat Light"/>
                <a:hlinkClick r:id="rId4">
                  <a:extLst>
                    <a:ext uri="{A12FA001-AC4F-418D-AE19-62706E023703}">
                      <ahyp:hlinkClr xmlns:ahyp="http://schemas.microsoft.com/office/drawing/2018/hyperlinkcolor" xmlns="" val="tx"/>
                    </a:ext>
                  </a:extLst>
                </a:hlinkClick>
              </a:rPr>
              <a:t>https://www.mizzen.org/knowledge</a:t>
            </a:r>
            <a:endParaRPr lang="en-US" sz="4800" dirty="0">
              <a:solidFill>
                <a:srgbClr val="FF9900"/>
              </a:solidFill>
              <a:latin typeface="Montserrat Light"/>
              <a:ea typeface="Montserrat Light"/>
              <a:cs typeface="Montserrat Light"/>
              <a:sym typeface="Montserrat Light"/>
            </a:endParaRPr>
          </a:p>
        </p:txBody>
      </p:sp>
      <p:sp>
        <p:nvSpPr>
          <p:cNvPr id="10" name="Google Shape;142;p27">
            <a:extLst>
              <a:ext uri="{FF2B5EF4-FFF2-40B4-BE49-F238E27FC236}">
                <a16:creationId xmlns:a16="http://schemas.microsoft.com/office/drawing/2014/main" xmlns="" id="{89F1C7EE-3129-43E9-8E2D-286F39DADF56}"/>
              </a:ext>
            </a:extLst>
          </p:cNvPr>
          <p:cNvSpPr txBox="1"/>
          <p:nvPr/>
        </p:nvSpPr>
        <p:spPr>
          <a:xfrm>
            <a:off x="1534350" y="2231744"/>
            <a:ext cx="22046600" cy="1288627"/>
          </a:xfrm>
          <a:prstGeom prst="rect">
            <a:avLst/>
          </a:prstGeom>
          <a:noFill/>
          <a:ln>
            <a:noFill/>
          </a:ln>
        </p:spPr>
        <p:txBody>
          <a:bodyPr spcFirstLastPara="1" wrap="square" lIns="243800" tIns="243800" rIns="243800" bIns="243800" anchor="t" anchorCtr="0">
            <a:noAutofit/>
          </a:bodyPr>
          <a:lstStyle/>
          <a:p>
            <a:pPr>
              <a:lnSpc>
                <a:spcPct val="115000"/>
              </a:lnSpc>
            </a:pPr>
            <a:r>
              <a:rPr lang="en-US" sz="4800" dirty="0">
                <a:solidFill>
                  <a:srgbClr val="4A4260"/>
                </a:solidFill>
                <a:latin typeface="Montserrat"/>
                <a:ea typeface="Montserrat"/>
                <a:cs typeface="Montserrat"/>
                <a:sym typeface="Montserrat"/>
              </a:rPr>
              <a:t>To build your knowledge of Mizzen and </a:t>
            </a:r>
          </a:p>
          <a:p>
            <a:pPr>
              <a:lnSpc>
                <a:spcPct val="115000"/>
              </a:lnSpc>
            </a:pPr>
            <a:r>
              <a:rPr lang="en-US" sz="4800" dirty="0">
                <a:solidFill>
                  <a:srgbClr val="4A4260"/>
                </a:solidFill>
                <a:latin typeface="Montserrat"/>
                <a:ea typeface="Montserrat"/>
                <a:cs typeface="Montserrat"/>
                <a:sym typeface="Montserrat"/>
              </a:rPr>
              <a:t>get support, visit:</a:t>
            </a:r>
          </a:p>
          <a:p>
            <a:pPr lvl="0">
              <a:lnSpc>
                <a:spcPct val="115000"/>
              </a:lnSpc>
            </a:pPr>
            <a:endParaRPr lang="en-US" sz="5400" dirty="0">
              <a:solidFill>
                <a:srgbClr val="20114C"/>
              </a:solidFill>
              <a:latin typeface="Montserrat Light"/>
              <a:ea typeface="Montserrat"/>
              <a:cs typeface="Montserrat"/>
              <a:sym typeface="Montserrat Light"/>
            </a:endParaRPr>
          </a:p>
          <a:p>
            <a:pPr lvl="0">
              <a:lnSpc>
                <a:spcPct val="115000"/>
              </a:lnSpc>
            </a:pPr>
            <a:endParaRPr lang="en-US" sz="5400" dirty="0">
              <a:solidFill>
                <a:srgbClr val="20114C"/>
              </a:solidFill>
              <a:latin typeface="Montserrat Light"/>
              <a:ea typeface="Montserrat"/>
              <a:cs typeface="Montserrat"/>
              <a:sym typeface="Montserrat Light"/>
            </a:endParaRPr>
          </a:p>
          <a:p>
            <a:pPr lvl="0">
              <a:lnSpc>
                <a:spcPct val="115000"/>
              </a:lnSpc>
            </a:pPr>
            <a:endParaRPr lang="en-US" sz="5400" dirty="0">
              <a:solidFill>
                <a:srgbClr val="20114C"/>
              </a:solidFill>
              <a:latin typeface="Montserrat Light"/>
              <a:ea typeface="Montserrat"/>
              <a:cs typeface="Montserrat"/>
              <a:sym typeface="Montserrat Light"/>
            </a:endParaRPr>
          </a:p>
        </p:txBody>
      </p:sp>
      <p:sp>
        <p:nvSpPr>
          <p:cNvPr id="11" name="TextBox 10">
            <a:extLst>
              <a:ext uri="{FF2B5EF4-FFF2-40B4-BE49-F238E27FC236}">
                <a16:creationId xmlns:a16="http://schemas.microsoft.com/office/drawing/2014/main" xmlns="" id="{C1E0C93C-C9FC-434B-926A-DBEC899C68B0}"/>
              </a:ext>
            </a:extLst>
          </p:cNvPr>
          <p:cNvSpPr txBox="1"/>
          <p:nvPr/>
        </p:nvSpPr>
        <p:spPr>
          <a:xfrm>
            <a:off x="19831877" y="12682331"/>
            <a:ext cx="3766931" cy="646331"/>
          </a:xfrm>
          <a:prstGeom prst="rect">
            <a:avLst/>
          </a:prstGeom>
          <a:noFill/>
        </p:spPr>
        <p:txBody>
          <a:bodyPr wrap="square" rtlCol="0">
            <a:spAutoFit/>
          </a:bodyPr>
          <a:lstStyle/>
          <a:p>
            <a:pPr algn="r"/>
            <a:r>
              <a:rPr lang="en-US" sz="3600" i="1" dirty="0">
                <a:solidFill>
                  <a:srgbClr val="FF9900"/>
                </a:solidFill>
                <a:latin typeface="Montserrat Light"/>
                <a:sym typeface="Montserrat Light"/>
              </a:rPr>
              <a:t>21</a:t>
            </a:r>
            <a:endParaRPr lang="en-US" sz="3600" i="1" dirty="0"/>
          </a:p>
        </p:txBody>
      </p:sp>
    </p:spTree>
    <p:extLst>
      <p:ext uri="{BB962C8B-B14F-4D97-AF65-F5344CB8AC3E}">
        <p14:creationId xmlns:p14="http://schemas.microsoft.com/office/powerpoint/2010/main" val="3003802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Google Shape;160;p29"/>
          <p:cNvPicPr preferRelativeResize="0"/>
          <p:nvPr/>
        </p:nvPicPr>
        <p:blipFill rotWithShape="1">
          <a:blip r:embed="rId3">
            <a:alphaModFix/>
            <a:extLst>
              <a:ext uri="{28A0092B-C50C-407E-A947-70E740481C1C}">
                <a14:useLocalDpi xmlns:a14="http://schemas.microsoft.com/office/drawing/2010/main"/>
              </a:ext>
            </a:extLst>
          </a:blip>
          <a:srcRect/>
          <a:stretch/>
        </p:blipFill>
        <p:spPr>
          <a:xfrm>
            <a:off x="16079667" y="2696033"/>
            <a:ext cx="9951135" cy="10078333"/>
          </a:xfrm>
          <a:prstGeom prst="rect">
            <a:avLst/>
          </a:prstGeom>
          <a:noFill/>
          <a:ln>
            <a:noFill/>
          </a:ln>
        </p:spPr>
      </p:pic>
      <p:sp>
        <p:nvSpPr>
          <p:cNvPr id="161" name="Google Shape;161;p29"/>
          <p:cNvSpPr txBox="1">
            <a:spLocks noGrp="1"/>
          </p:cNvSpPr>
          <p:nvPr>
            <p:ph type="body" idx="1"/>
          </p:nvPr>
        </p:nvSpPr>
        <p:spPr>
          <a:xfrm>
            <a:off x="648277" y="326600"/>
            <a:ext cx="12704100" cy="2066400"/>
          </a:xfrm>
          <a:prstGeom prst="rect">
            <a:avLst/>
          </a:prstGeom>
        </p:spPr>
        <p:txBody>
          <a:bodyPr spcFirstLastPara="1" wrap="square" lIns="50800" tIns="50800" rIns="50800" bIns="50800" anchor="ctr" anchorCtr="0">
            <a:noAutofit/>
          </a:bodyPr>
          <a:lstStyle/>
          <a:p>
            <a:pPr marL="0" lvl="0" indent="0" algn="l" rtl="0">
              <a:spcBef>
                <a:spcPts val="5900"/>
              </a:spcBef>
              <a:spcAft>
                <a:spcPts val="0"/>
              </a:spcAft>
              <a:buNone/>
            </a:pPr>
            <a:r>
              <a:rPr lang="en-US" sz="8000" dirty="0">
                <a:solidFill>
                  <a:srgbClr val="20114C"/>
                </a:solidFill>
                <a:latin typeface="Montserrat Light"/>
                <a:ea typeface="Montserrat Light"/>
                <a:cs typeface="Montserrat Light"/>
                <a:sym typeface="Montserrat Light"/>
              </a:rPr>
              <a:t>Meet</a:t>
            </a:r>
            <a:r>
              <a:rPr lang="en-US" sz="8000" dirty="0">
                <a:solidFill>
                  <a:srgbClr val="FF9900"/>
                </a:solidFill>
                <a:latin typeface="Montserrat Light"/>
                <a:ea typeface="Montserrat Light"/>
                <a:cs typeface="Montserrat Light"/>
                <a:sym typeface="Montserrat Light"/>
              </a:rPr>
              <a:t> Mizzen </a:t>
            </a:r>
            <a:r>
              <a:rPr lang="en-US" sz="8000" dirty="0">
                <a:solidFill>
                  <a:srgbClr val="20114C"/>
                </a:solidFill>
                <a:latin typeface="Montserrat Light"/>
                <a:ea typeface="Montserrat Light"/>
                <a:cs typeface="Montserrat Light"/>
                <a:sym typeface="Montserrat Light"/>
              </a:rPr>
              <a:t>by Mott </a:t>
            </a:r>
            <a:endParaRPr sz="8000" dirty="0">
              <a:solidFill>
                <a:srgbClr val="20114C"/>
              </a:solidFill>
              <a:latin typeface="Montserrat Light"/>
              <a:ea typeface="Montserrat Light"/>
              <a:cs typeface="Montserrat Light"/>
              <a:sym typeface="Montserrat Light"/>
            </a:endParaRPr>
          </a:p>
        </p:txBody>
      </p:sp>
      <p:sp>
        <p:nvSpPr>
          <p:cNvPr id="162" name="Google Shape;162;p29"/>
          <p:cNvSpPr txBox="1"/>
          <p:nvPr/>
        </p:nvSpPr>
        <p:spPr>
          <a:xfrm>
            <a:off x="4850575" y="6235200"/>
            <a:ext cx="13977300" cy="3000000"/>
          </a:xfrm>
          <a:prstGeom prst="rect">
            <a:avLst/>
          </a:prstGeom>
          <a:noFill/>
          <a:ln>
            <a:noFill/>
          </a:ln>
        </p:spPr>
        <p:txBody>
          <a:bodyPr spcFirstLastPara="1" wrap="square" lIns="243800" tIns="243800" rIns="243800" bIns="243800" anchor="t" anchorCtr="0">
            <a:noAutofit/>
          </a:bodyPr>
          <a:lstStyle/>
          <a:p>
            <a:pPr marL="0" lvl="0" indent="0" algn="l" rtl="0">
              <a:spcBef>
                <a:spcPts val="0"/>
              </a:spcBef>
              <a:spcAft>
                <a:spcPts val="0"/>
              </a:spcAft>
              <a:buNone/>
            </a:pPr>
            <a:r>
              <a:rPr lang="en-US" sz="5800" dirty="0">
                <a:solidFill>
                  <a:schemeClr val="dk1"/>
                </a:solidFill>
                <a:latin typeface="Montserrat"/>
                <a:ea typeface="Montserrat"/>
                <a:cs typeface="Montserrat"/>
                <a:sym typeface="Montserrat"/>
              </a:rPr>
              <a:t>    </a:t>
            </a:r>
            <a:endParaRPr sz="5800" dirty="0">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8000"/>
              <a:buFont typeface="Montserrat"/>
              <a:buNone/>
            </a:pPr>
            <a:r>
              <a:rPr lang="en-US" sz="5800" dirty="0">
                <a:solidFill>
                  <a:schemeClr val="dk1"/>
                </a:solidFill>
                <a:latin typeface="Montserrat"/>
                <a:ea typeface="Montserrat"/>
                <a:cs typeface="Montserrat"/>
                <a:sym typeface="Montserrat"/>
              </a:rPr>
              <a:t>  </a:t>
            </a:r>
            <a:r>
              <a:rPr lang="en-US" sz="4600" dirty="0">
                <a:solidFill>
                  <a:schemeClr val="dk1"/>
                </a:solidFill>
                <a:latin typeface="Montserrat"/>
                <a:ea typeface="Montserrat"/>
                <a:cs typeface="Montserrat"/>
                <a:sym typeface="Montserrat"/>
              </a:rPr>
              <a:t>       </a:t>
            </a:r>
            <a:r>
              <a:rPr lang="en-US" sz="4700" b="1" dirty="0">
                <a:solidFill>
                  <a:schemeClr val="dk1"/>
                </a:solidFill>
                <a:latin typeface="Montserrat"/>
                <a:ea typeface="Montserrat"/>
                <a:cs typeface="Montserrat"/>
                <a:sym typeface="Montserrat"/>
              </a:rPr>
              <a:t>Check out</a:t>
            </a:r>
            <a:r>
              <a:rPr lang="en-US" sz="5900" dirty="0">
                <a:solidFill>
                  <a:schemeClr val="dk1"/>
                </a:solidFill>
                <a:latin typeface="Montserrat"/>
                <a:ea typeface="Montserrat"/>
                <a:cs typeface="Montserrat"/>
                <a:sym typeface="Montserrat"/>
              </a:rPr>
              <a:t> </a:t>
            </a:r>
            <a:r>
              <a:rPr lang="en-US" sz="5500" dirty="0">
                <a:solidFill>
                  <a:srgbClr val="FF9900"/>
                </a:solidFill>
                <a:latin typeface="Montserrat"/>
                <a:ea typeface="Montserrat"/>
                <a:cs typeface="Montserrat"/>
                <a:sym typeface="Montserrat"/>
              </a:rPr>
              <a:t>Mizzen.org</a:t>
            </a:r>
            <a:endParaRPr sz="100" dirty="0"/>
          </a:p>
        </p:txBody>
      </p:sp>
      <p:sp>
        <p:nvSpPr>
          <p:cNvPr id="163" name="Google Shape;163;p29"/>
          <p:cNvSpPr txBox="1"/>
          <p:nvPr/>
        </p:nvSpPr>
        <p:spPr>
          <a:xfrm>
            <a:off x="1554575" y="3548850"/>
            <a:ext cx="147360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900" dirty="0">
                <a:solidFill>
                  <a:schemeClr val="dk1"/>
                </a:solidFill>
                <a:latin typeface="Montserrat"/>
                <a:ea typeface="Montserrat"/>
                <a:cs typeface="Montserrat"/>
                <a:sym typeface="Montserrat"/>
              </a:rPr>
              <a:t>You can </a:t>
            </a:r>
            <a:r>
              <a:rPr lang="en-US" sz="4900" b="1" dirty="0">
                <a:solidFill>
                  <a:schemeClr val="dk1"/>
                </a:solidFill>
                <a:latin typeface="Montserrat"/>
                <a:ea typeface="Montserrat"/>
                <a:cs typeface="Montserrat"/>
                <a:sym typeface="Montserrat"/>
              </a:rPr>
              <a:t>download</a:t>
            </a:r>
            <a:r>
              <a:rPr lang="en-US" sz="4900" dirty="0">
                <a:solidFill>
                  <a:schemeClr val="dk1"/>
                </a:solidFill>
                <a:latin typeface="Montserrat"/>
                <a:ea typeface="Montserrat"/>
                <a:cs typeface="Montserrat"/>
                <a:sym typeface="Montserrat"/>
              </a:rPr>
              <a:t> Mizzen at your favorite app</a:t>
            </a:r>
            <a:r>
              <a:rPr lang="en-US" sz="5500" dirty="0">
                <a:solidFill>
                  <a:schemeClr val="dk1"/>
                </a:solidFill>
                <a:latin typeface="Montserrat"/>
                <a:ea typeface="Montserrat"/>
                <a:cs typeface="Montserrat"/>
                <a:sym typeface="Montserrat"/>
              </a:rPr>
              <a:t> store!</a:t>
            </a:r>
            <a:endParaRPr sz="1200" dirty="0"/>
          </a:p>
        </p:txBody>
      </p:sp>
      <p:pic>
        <p:nvPicPr>
          <p:cNvPr id="164" name="Google Shape;164;p29">
            <a:hlinkClick r:id="rId4"/>
          </p:cNvPr>
          <p:cNvPicPr preferRelativeResize="0"/>
          <p:nvPr/>
        </p:nvPicPr>
        <p:blipFill>
          <a:blip r:embed="rId5">
            <a:alphaModFix/>
          </a:blip>
          <a:stretch>
            <a:fillRect/>
          </a:stretch>
        </p:blipFill>
        <p:spPr>
          <a:xfrm>
            <a:off x="11836400" y="9718725"/>
            <a:ext cx="1191350" cy="1191350"/>
          </a:xfrm>
          <a:prstGeom prst="rect">
            <a:avLst/>
          </a:prstGeom>
          <a:noFill/>
          <a:ln>
            <a:noFill/>
          </a:ln>
        </p:spPr>
      </p:pic>
      <p:sp>
        <p:nvSpPr>
          <p:cNvPr id="165" name="Google Shape;165;p29"/>
          <p:cNvSpPr txBox="1"/>
          <p:nvPr/>
        </p:nvSpPr>
        <p:spPr>
          <a:xfrm>
            <a:off x="1383323" y="8753325"/>
            <a:ext cx="10808677" cy="1930800"/>
          </a:xfrm>
          <a:prstGeom prst="rect">
            <a:avLst/>
          </a:prstGeom>
          <a:noFill/>
          <a:ln>
            <a:noFill/>
          </a:ln>
        </p:spPr>
        <p:txBody>
          <a:bodyPr spcFirstLastPara="1" wrap="square" lIns="243800" tIns="243800" rIns="243800" bIns="243800" anchor="t" anchorCtr="0">
            <a:noAutofit/>
          </a:bodyPr>
          <a:lstStyle/>
          <a:p>
            <a:pPr marL="0" lvl="0" indent="0" algn="l" rtl="0">
              <a:spcBef>
                <a:spcPts val="0"/>
              </a:spcBef>
              <a:spcAft>
                <a:spcPts val="0"/>
              </a:spcAft>
              <a:buNone/>
            </a:pPr>
            <a:r>
              <a:rPr lang="en-US" sz="5800" dirty="0">
                <a:solidFill>
                  <a:schemeClr val="dk1"/>
                </a:solidFill>
                <a:latin typeface="Montserrat"/>
                <a:ea typeface="Montserrat"/>
                <a:cs typeface="Montserrat"/>
                <a:sym typeface="Montserrat"/>
              </a:rPr>
              <a:t>  </a:t>
            </a:r>
            <a:endParaRPr sz="5800" dirty="0">
              <a:solidFill>
                <a:schemeClr val="dk1"/>
              </a:solidFill>
              <a:latin typeface="Montserrat"/>
              <a:ea typeface="Montserrat"/>
              <a:cs typeface="Montserrat"/>
              <a:sym typeface="Montserrat"/>
            </a:endParaRPr>
          </a:p>
          <a:p>
            <a:pPr marL="0" lvl="0" indent="0" algn="l" rtl="0">
              <a:spcBef>
                <a:spcPts val="0"/>
              </a:spcBef>
              <a:spcAft>
                <a:spcPts val="0"/>
              </a:spcAft>
              <a:buNone/>
            </a:pPr>
            <a:r>
              <a:rPr lang="en-US" sz="4900" dirty="0">
                <a:solidFill>
                  <a:schemeClr val="dk1"/>
                </a:solidFill>
                <a:latin typeface="Montserrat"/>
                <a:ea typeface="Montserrat"/>
                <a:cs typeface="Montserrat"/>
                <a:sym typeface="Montserrat"/>
              </a:rPr>
              <a:t>   </a:t>
            </a:r>
            <a:r>
              <a:rPr lang="en-US" sz="4000" dirty="0">
                <a:solidFill>
                  <a:schemeClr val="dk1"/>
                </a:solidFill>
                <a:latin typeface="Montserrat"/>
                <a:ea typeface="Montserrat"/>
                <a:cs typeface="Montserrat"/>
                <a:sym typeface="Montserrat"/>
              </a:rPr>
              <a:t>And don’t forget to </a:t>
            </a:r>
            <a:r>
              <a:rPr lang="en-US" sz="4000" b="1" dirty="0">
                <a:solidFill>
                  <a:schemeClr val="dk1"/>
                </a:solidFill>
                <a:latin typeface="Montserrat"/>
                <a:ea typeface="Montserrat"/>
                <a:cs typeface="Montserrat"/>
                <a:sym typeface="Montserrat"/>
              </a:rPr>
              <a:t>follow Mizzen on </a:t>
            </a:r>
            <a:endParaRPr sz="100" b="1" dirty="0"/>
          </a:p>
        </p:txBody>
      </p:sp>
      <p:pic>
        <p:nvPicPr>
          <p:cNvPr id="166" name="Google Shape;166;p29">
            <a:hlinkClick r:id="rId6"/>
          </p:cNvPr>
          <p:cNvPicPr preferRelativeResize="0"/>
          <p:nvPr/>
        </p:nvPicPr>
        <p:blipFill>
          <a:blip r:embed="rId7">
            <a:alphaModFix/>
          </a:blip>
          <a:stretch>
            <a:fillRect/>
          </a:stretch>
        </p:blipFill>
        <p:spPr>
          <a:xfrm>
            <a:off x="13300908" y="9718725"/>
            <a:ext cx="1191350" cy="1191350"/>
          </a:xfrm>
          <a:prstGeom prst="rect">
            <a:avLst/>
          </a:prstGeom>
          <a:noFill/>
          <a:ln>
            <a:noFill/>
          </a:ln>
        </p:spPr>
      </p:pic>
      <p:pic>
        <p:nvPicPr>
          <p:cNvPr id="167" name="Google Shape;167;p29">
            <a:hlinkClick r:id="rId8"/>
          </p:cNvPr>
          <p:cNvPicPr preferRelativeResize="0"/>
          <p:nvPr/>
        </p:nvPicPr>
        <p:blipFill>
          <a:blip r:embed="rId9">
            <a:alphaModFix/>
          </a:blip>
          <a:stretch>
            <a:fillRect/>
          </a:stretch>
        </p:blipFill>
        <p:spPr>
          <a:xfrm>
            <a:off x="14765434" y="9764125"/>
            <a:ext cx="1100550" cy="1100550"/>
          </a:xfrm>
          <a:prstGeom prst="rect">
            <a:avLst/>
          </a:prstGeom>
          <a:noFill/>
          <a:ln>
            <a:noFill/>
          </a:ln>
        </p:spPr>
      </p:pic>
      <p:pic>
        <p:nvPicPr>
          <p:cNvPr id="168" name="Google Shape;168;p29">
            <a:hlinkClick r:id="rId10"/>
          </p:cNvPr>
          <p:cNvPicPr preferRelativeResize="0"/>
          <p:nvPr/>
        </p:nvPicPr>
        <p:blipFill>
          <a:blip r:embed="rId11">
            <a:alphaModFix/>
          </a:blip>
          <a:stretch>
            <a:fillRect/>
          </a:stretch>
        </p:blipFill>
        <p:spPr>
          <a:xfrm>
            <a:off x="3995057" y="4649799"/>
            <a:ext cx="3129668" cy="1101875"/>
          </a:xfrm>
          <a:prstGeom prst="rect">
            <a:avLst/>
          </a:prstGeom>
          <a:noFill/>
          <a:ln>
            <a:noFill/>
          </a:ln>
        </p:spPr>
      </p:pic>
      <p:sp>
        <p:nvSpPr>
          <p:cNvPr id="12" name="TextBox 11">
            <a:extLst>
              <a:ext uri="{FF2B5EF4-FFF2-40B4-BE49-F238E27FC236}">
                <a16:creationId xmlns:a16="http://schemas.microsoft.com/office/drawing/2014/main" xmlns="" id="{67D64CCB-57AC-4C69-810F-AA5F1879CF2A}"/>
              </a:ext>
            </a:extLst>
          </p:cNvPr>
          <p:cNvSpPr txBox="1"/>
          <p:nvPr/>
        </p:nvSpPr>
        <p:spPr>
          <a:xfrm>
            <a:off x="745434" y="12682332"/>
            <a:ext cx="3766931" cy="615553"/>
          </a:xfrm>
          <a:prstGeom prst="rect">
            <a:avLst/>
          </a:prstGeom>
          <a:noFill/>
        </p:spPr>
        <p:txBody>
          <a:bodyPr wrap="square" rtlCol="0">
            <a:spAutoFit/>
          </a:bodyPr>
          <a:lstStyle/>
          <a:p>
            <a:r>
              <a:rPr lang="en-US" sz="2000" dirty="0">
                <a:latin typeface="Montserrat" panose="020B0604020202020204" charset="0"/>
              </a:rPr>
              <a:t>Copyright 2020, Mizzen</a:t>
            </a:r>
            <a:r>
              <a:rPr lang="en-US" sz="2000" baseline="30000" dirty="0">
                <a:latin typeface="Montserrat" panose="020B0604020202020204" charset="0"/>
              </a:rPr>
              <a:t>®</a:t>
            </a:r>
            <a:r>
              <a:rPr lang="en-US" sz="2000" dirty="0">
                <a:latin typeface="Montserrat" panose="020B0604020202020204" charset="0"/>
              </a:rPr>
              <a:t> </a:t>
            </a:r>
          </a:p>
          <a:p>
            <a:endParaRPr lang="en-US" dirty="0"/>
          </a:p>
        </p:txBody>
      </p:sp>
      <p:sp>
        <p:nvSpPr>
          <p:cNvPr id="13" name="TextBox 12">
            <a:extLst>
              <a:ext uri="{FF2B5EF4-FFF2-40B4-BE49-F238E27FC236}">
                <a16:creationId xmlns:a16="http://schemas.microsoft.com/office/drawing/2014/main" xmlns="" id="{0B94994F-3AC5-4982-9A23-523D1AD1FE69}"/>
              </a:ext>
            </a:extLst>
          </p:cNvPr>
          <p:cNvSpPr txBox="1"/>
          <p:nvPr/>
        </p:nvSpPr>
        <p:spPr>
          <a:xfrm>
            <a:off x="19871635" y="12774366"/>
            <a:ext cx="3766931" cy="646331"/>
          </a:xfrm>
          <a:prstGeom prst="rect">
            <a:avLst/>
          </a:prstGeom>
          <a:noFill/>
        </p:spPr>
        <p:txBody>
          <a:bodyPr wrap="square" rtlCol="0">
            <a:spAutoFit/>
          </a:bodyPr>
          <a:lstStyle/>
          <a:p>
            <a:pPr algn="r"/>
            <a:r>
              <a:rPr lang="en-US" sz="3600" i="1" dirty="0">
                <a:solidFill>
                  <a:srgbClr val="FF9900"/>
                </a:solidFill>
                <a:latin typeface="Montserrat Light"/>
                <a:sym typeface="Montserrat Light"/>
              </a:rPr>
              <a:t>22</a:t>
            </a:r>
            <a:endParaRPr lang="en-US" sz="3600" i="1" dirty="0"/>
          </a:p>
        </p:txBody>
      </p:sp>
      <p:pic>
        <p:nvPicPr>
          <p:cNvPr id="4" name="Picture 3" descr="A screenshot of a cell phone&#10;&#10;Description automatically generated">
            <a:hlinkClick r:id="rId12"/>
            <a:extLst>
              <a:ext uri="{FF2B5EF4-FFF2-40B4-BE49-F238E27FC236}">
                <a16:creationId xmlns:a16="http://schemas.microsoft.com/office/drawing/2014/main" xmlns="" id="{90BCDD6E-DF3E-43BB-968F-3AE9AB071C26}"/>
              </a:ext>
            </a:extLst>
          </p:cNvPr>
          <p:cNvPicPr>
            <a:picLocks noChangeAspect="1"/>
          </p:cNvPicPr>
          <p:nvPr/>
        </p:nvPicPr>
        <p:blipFill>
          <a:blip r:embed="rId13"/>
          <a:stretch>
            <a:fillRect/>
          </a:stretch>
        </p:blipFill>
        <p:spPr>
          <a:xfrm>
            <a:off x="7124725" y="4448757"/>
            <a:ext cx="3913389" cy="151446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21"/>
          <p:cNvSpPr txBox="1">
            <a:spLocks noGrp="1"/>
          </p:cNvSpPr>
          <p:nvPr>
            <p:ph type="body" idx="1"/>
          </p:nvPr>
        </p:nvSpPr>
        <p:spPr>
          <a:xfrm>
            <a:off x="648277" y="326600"/>
            <a:ext cx="12704100" cy="2066400"/>
          </a:xfrm>
          <a:prstGeom prst="rect">
            <a:avLst/>
          </a:prstGeom>
        </p:spPr>
        <p:txBody>
          <a:bodyPr spcFirstLastPara="1" wrap="square" lIns="50800" tIns="50800" rIns="50800" bIns="50800" anchor="ctr" anchorCtr="0">
            <a:noAutofit/>
          </a:bodyPr>
          <a:lstStyle/>
          <a:p>
            <a:pPr marL="0" lvl="0" indent="0" algn="l" rtl="0">
              <a:spcBef>
                <a:spcPts val="5900"/>
              </a:spcBef>
              <a:spcAft>
                <a:spcPts val="0"/>
              </a:spcAft>
              <a:buNone/>
            </a:pPr>
            <a:r>
              <a:rPr lang="en-US" sz="8000" dirty="0">
                <a:solidFill>
                  <a:srgbClr val="20114C"/>
                </a:solidFill>
                <a:latin typeface="Montserrat Light"/>
                <a:ea typeface="Montserrat Light"/>
                <a:cs typeface="Montserrat Light"/>
                <a:sym typeface="Montserrat Light"/>
              </a:rPr>
              <a:t>Meet</a:t>
            </a:r>
            <a:r>
              <a:rPr lang="en-US" sz="8000" dirty="0">
                <a:solidFill>
                  <a:srgbClr val="FF9900"/>
                </a:solidFill>
                <a:latin typeface="Montserrat Light"/>
                <a:ea typeface="Montserrat Light"/>
                <a:cs typeface="Montserrat Light"/>
                <a:sym typeface="Montserrat Light"/>
              </a:rPr>
              <a:t> Mizzen </a:t>
            </a:r>
            <a:r>
              <a:rPr lang="en-US" sz="8000" dirty="0">
                <a:solidFill>
                  <a:srgbClr val="20114C"/>
                </a:solidFill>
                <a:latin typeface="Montserrat Light"/>
                <a:ea typeface="Montserrat Light"/>
                <a:cs typeface="Montserrat Light"/>
                <a:sym typeface="Montserrat Light"/>
              </a:rPr>
              <a:t>by Mott </a:t>
            </a:r>
            <a:endParaRPr sz="8000" dirty="0">
              <a:solidFill>
                <a:srgbClr val="20114C"/>
              </a:solidFill>
              <a:latin typeface="Montserrat Light"/>
              <a:ea typeface="Montserrat Light"/>
              <a:cs typeface="Montserrat Light"/>
              <a:sym typeface="Montserrat Light"/>
            </a:endParaRPr>
          </a:p>
        </p:txBody>
      </p:sp>
      <p:sp>
        <p:nvSpPr>
          <p:cNvPr id="87" name="Google Shape;87;p21"/>
          <p:cNvSpPr txBox="1"/>
          <p:nvPr/>
        </p:nvSpPr>
        <p:spPr>
          <a:xfrm>
            <a:off x="1697050" y="4162325"/>
            <a:ext cx="13706700" cy="9078900"/>
          </a:xfrm>
          <a:prstGeom prst="rect">
            <a:avLst/>
          </a:prstGeom>
          <a:noFill/>
          <a:ln>
            <a:noFill/>
          </a:ln>
        </p:spPr>
        <p:txBody>
          <a:bodyPr spcFirstLastPara="1" wrap="square" lIns="243800" tIns="243800" rIns="243800" bIns="243800" anchor="t" anchorCtr="0">
            <a:noAutofit/>
          </a:bodyPr>
          <a:lstStyle/>
          <a:p>
            <a:pPr marL="0" lvl="0" indent="0" algn="l" rtl="0">
              <a:lnSpc>
                <a:spcPct val="115000"/>
              </a:lnSpc>
              <a:spcBef>
                <a:spcPts val="0"/>
              </a:spcBef>
              <a:spcAft>
                <a:spcPts val="0"/>
              </a:spcAft>
              <a:buNone/>
            </a:pPr>
            <a:r>
              <a:rPr lang="en-US" sz="3800" dirty="0">
                <a:solidFill>
                  <a:srgbClr val="222222"/>
                </a:solidFill>
                <a:highlight>
                  <a:srgbClr val="FFFFFF"/>
                </a:highlight>
                <a:latin typeface="Montserrat"/>
                <a:ea typeface="Montserrat"/>
                <a:cs typeface="Montserrat"/>
                <a:sym typeface="Montserrat"/>
              </a:rPr>
              <a:t>Mizzen by Mott is a new mobile app, developed with and for afterschool professionals. </a:t>
            </a:r>
            <a:endParaRPr sz="3800" dirty="0">
              <a:solidFill>
                <a:srgbClr val="222222"/>
              </a:solidFill>
              <a:highlight>
                <a:srgbClr val="FFFFFF"/>
              </a:highlight>
              <a:latin typeface="Montserrat"/>
              <a:ea typeface="Montserrat"/>
              <a:cs typeface="Montserrat"/>
              <a:sym typeface="Montserrat"/>
            </a:endParaRPr>
          </a:p>
          <a:p>
            <a:pPr marL="0" lvl="0" indent="0" algn="l" rtl="0">
              <a:lnSpc>
                <a:spcPct val="115000"/>
              </a:lnSpc>
              <a:spcBef>
                <a:spcPts val="0"/>
              </a:spcBef>
              <a:spcAft>
                <a:spcPts val="0"/>
              </a:spcAft>
              <a:buNone/>
            </a:pPr>
            <a:endParaRPr sz="3800" dirty="0">
              <a:solidFill>
                <a:srgbClr val="222222"/>
              </a:solidFill>
              <a:highlight>
                <a:srgbClr val="FFFFFF"/>
              </a:highlight>
              <a:latin typeface="Montserrat"/>
              <a:ea typeface="Montserrat"/>
              <a:cs typeface="Montserrat"/>
              <a:sym typeface="Montserrat"/>
            </a:endParaRPr>
          </a:p>
          <a:p>
            <a:pPr marL="0" lvl="0" indent="0" algn="l" rtl="0">
              <a:lnSpc>
                <a:spcPct val="115000"/>
              </a:lnSpc>
              <a:spcBef>
                <a:spcPts val="0"/>
              </a:spcBef>
              <a:spcAft>
                <a:spcPts val="0"/>
              </a:spcAft>
              <a:buNone/>
            </a:pPr>
            <a:r>
              <a:rPr lang="en-US" sz="3800" dirty="0">
                <a:solidFill>
                  <a:srgbClr val="222222"/>
                </a:solidFill>
                <a:highlight>
                  <a:srgbClr val="FFFFFF"/>
                </a:highlight>
                <a:latin typeface="Montserrat"/>
                <a:ea typeface="Montserrat"/>
                <a:cs typeface="Montserrat"/>
                <a:sym typeface="Montserrat"/>
              </a:rPr>
              <a:t>With hands-on activities and lessons, from building rockets to exploring elements of jazz improv, Mizzen delivers content that challenges, nurtures, delights and inspires youth. </a:t>
            </a:r>
            <a:endParaRPr sz="3800" dirty="0">
              <a:solidFill>
                <a:srgbClr val="222222"/>
              </a:solidFill>
              <a:highlight>
                <a:srgbClr val="FFFFFF"/>
              </a:highlight>
              <a:latin typeface="Montserrat"/>
              <a:ea typeface="Montserrat"/>
              <a:cs typeface="Montserrat"/>
              <a:sym typeface="Montserrat"/>
            </a:endParaRPr>
          </a:p>
          <a:p>
            <a:pPr marL="0" lvl="0" indent="0" algn="l" rtl="0">
              <a:lnSpc>
                <a:spcPct val="115000"/>
              </a:lnSpc>
              <a:spcBef>
                <a:spcPts val="0"/>
              </a:spcBef>
              <a:spcAft>
                <a:spcPts val="0"/>
              </a:spcAft>
              <a:buNone/>
            </a:pPr>
            <a:endParaRPr sz="3800" dirty="0">
              <a:solidFill>
                <a:srgbClr val="222222"/>
              </a:solidFill>
              <a:highlight>
                <a:srgbClr val="FFFFFF"/>
              </a:highlight>
              <a:latin typeface="Montserrat"/>
              <a:ea typeface="Montserrat"/>
              <a:cs typeface="Montserrat"/>
              <a:sym typeface="Montserrat"/>
            </a:endParaRPr>
          </a:p>
          <a:p>
            <a:pPr marL="0" lvl="0" indent="0" algn="l" rtl="0">
              <a:spcBef>
                <a:spcPts val="0"/>
              </a:spcBef>
              <a:spcAft>
                <a:spcPts val="0"/>
              </a:spcAft>
              <a:buNone/>
            </a:pPr>
            <a:endParaRPr sz="100" dirty="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endParaRPr sz="3800" dirty="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endParaRPr sz="7500" dirty="0">
              <a:solidFill>
                <a:srgbClr val="222222"/>
              </a:solidFill>
              <a:highlight>
                <a:srgbClr val="FFFFFF"/>
              </a:highlight>
              <a:latin typeface="Montserrat"/>
              <a:ea typeface="Montserrat"/>
              <a:cs typeface="Montserrat"/>
              <a:sym typeface="Montserrat"/>
            </a:endParaRPr>
          </a:p>
        </p:txBody>
      </p:sp>
      <p:pic>
        <p:nvPicPr>
          <p:cNvPr id="88" name="Google Shape;88;p21"/>
          <p:cNvPicPr preferRelativeResize="0"/>
          <p:nvPr/>
        </p:nvPicPr>
        <p:blipFill>
          <a:blip r:embed="rId3">
            <a:alphaModFix/>
          </a:blip>
          <a:stretch>
            <a:fillRect/>
          </a:stretch>
        </p:blipFill>
        <p:spPr>
          <a:xfrm>
            <a:off x="16293883" y="485900"/>
            <a:ext cx="7441992" cy="12350950"/>
          </a:xfrm>
          <a:prstGeom prst="rect">
            <a:avLst/>
          </a:prstGeom>
          <a:noFill/>
          <a:ln>
            <a:noFill/>
          </a:ln>
        </p:spPr>
      </p:pic>
      <p:sp>
        <p:nvSpPr>
          <p:cNvPr id="5" name="TextBox 4">
            <a:extLst>
              <a:ext uri="{FF2B5EF4-FFF2-40B4-BE49-F238E27FC236}">
                <a16:creationId xmlns:a16="http://schemas.microsoft.com/office/drawing/2014/main" xmlns="" id="{AF5AAB86-4A53-47D4-B83D-1AFE8E4867AF}"/>
              </a:ext>
            </a:extLst>
          </p:cNvPr>
          <p:cNvSpPr txBox="1"/>
          <p:nvPr/>
        </p:nvSpPr>
        <p:spPr>
          <a:xfrm>
            <a:off x="745434" y="12682332"/>
            <a:ext cx="3766931" cy="615553"/>
          </a:xfrm>
          <a:prstGeom prst="rect">
            <a:avLst/>
          </a:prstGeom>
          <a:noFill/>
        </p:spPr>
        <p:txBody>
          <a:bodyPr wrap="square" rtlCol="0">
            <a:spAutoFit/>
          </a:bodyPr>
          <a:lstStyle/>
          <a:p>
            <a:r>
              <a:rPr lang="en-US" sz="2000" dirty="0">
                <a:latin typeface="Montserrat" panose="020B0604020202020204" charset="0"/>
              </a:rPr>
              <a:t>Copyright 2020, Mizzen</a:t>
            </a:r>
            <a:r>
              <a:rPr lang="en-US" sz="2000" baseline="30000" dirty="0">
                <a:latin typeface="Montserrat" panose="020B0604020202020204" charset="0"/>
              </a:rPr>
              <a:t>®</a:t>
            </a:r>
            <a:r>
              <a:rPr lang="en-US" sz="2000" dirty="0">
                <a:latin typeface="Montserrat" panose="020B0604020202020204" charset="0"/>
              </a:rPr>
              <a:t> </a:t>
            </a:r>
          </a:p>
          <a:p>
            <a:endParaRPr lang="en-US" dirty="0"/>
          </a:p>
        </p:txBody>
      </p:sp>
      <p:sp>
        <p:nvSpPr>
          <p:cNvPr id="6" name="TextBox 5">
            <a:extLst>
              <a:ext uri="{FF2B5EF4-FFF2-40B4-BE49-F238E27FC236}">
                <a16:creationId xmlns:a16="http://schemas.microsoft.com/office/drawing/2014/main" xmlns="" id="{19B5DB8A-6C51-452D-9F92-29944F22BDED}"/>
              </a:ext>
            </a:extLst>
          </p:cNvPr>
          <p:cNvSpPr txBox="1"/>
          <p:nvPr/>
        </p:nvSpPr>
        <p:spPr>
          <a:xfrm>
            <a:off x="19831877" y="12682331"/>
            <a:ext cx="3766931" cy="646331"/>
          </a:xfrm>
          <a:prstGeom prst="rect">
            <a:avLst/>
          </a:prstGeom>
          <a:noFill/>
        </p:spPr>
        <p:txBody>
          <a:bodyPr wrap="square" rtlCol="0">
            <a:spAutoFit/>
          </a:bodyPr>
          <a:lstStyle/>
          <a:p>
            <a:pPr algn="r"/>
            <a:r>
              <a:rPr lang="en-US" sz="3600" i="1" dirty="0">
                <a:solidFill>
                  <a:srgbClr val="FF9900"/>
                </a:solidFill>
                <a:latin typeface="Montserrat Light"/>
                <a:sym typeface="Montserrat Light"/>
              </a:rPr>
              <a:t>3</a:t>
            </a:r>
            <a:endParaRPr lang="en-US" sz="3600" i="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2" name="TextBox 11">
            <a:extLst>
              <a:ext uri="{FF2B5EF4-FFF2-40B4-BE49-F238E27FC236}">
                <a16:creationId xmlns:a16="http://schemas.microsoft.com/office/drawing/2014/main" xmlns="" id="{67D64CCB-57AC-4C69-810F-AA5F1879CF2A}"/>
              </a:ext>
            </a:extLst>
          </p:cNvPr>
          <p:cNvSpPr txBox="1"/>
          <p:nvPr/>
        </p:nvSpPr>
        <p:spPr>
          <a:xfrm>
            <a:off x="745434" y="12682332"/>
            <a:ext cx="3766931" cy="615553"/>
          </a:xfrm>
          <a:prstGeom prst="rect">
            <a:avLst/>
          </a:prstGeom>
          <a:noFill/>
        </p:spPr>
        <p:txBody>
          <a:bodyPr wrap="square" rtlCol="0">
            <a:spAutoFit/>
          </a:bodyPr>
          <a:lstStyle/>
          <a:p>
            <a:r>
              <a:rPr lang="en-US" sz="2000" dirty="0">
                <a:latin typeface="Montserrat" panose="020B0604020202020204" charset="0"/>
              </a:rPr>
              <a:t>Copyright 2020, Mizzen</a:t>
            </a:r>
            <a:r>
              <a:rPr lang="en-US" sz="2000" baseline="30000" dirty="0">
                <a:latin typeface="Montserrat" panose="020B0604020202020204" charset="0"/>
              </a:rPr>
              <a:t>®</a:t>
            </a:r>
            <a:r>
              <a:rPr lang="en-US" sz="2000" dirty="0">
                <a:latin typeface="Montserrat" panose="020B0604020202020204" charset="0"/>
              </a:rPr>
              <a:t> </a:t>
            </a:r>
          </a:p>
          <a:p>
            <a:endParaRPr lang="en-US" dirty="0"/>
          </a:p>
        </p:txBody>
      </p:sp>
      <p:sp>
        <p:nvSpPr>
          <p:cNvPr id="13" name="TextBox 12">
            <a:extLst>
              <a:ext uri="{FF2B5EF4-FFF2-40B4-BE49-F238E27FC236}">
                <a16:creationId xmlns:a16="http://schemas.microsoft.com/office/drawing/2014/main" xmlns="" id="{0B94994F-3AC5-4982-9A23-523D1AD1FE69}"/>
              </a:ext>
            </a:extLst>
          </p:cNvPr>
          <p:cNvSpPr txBox="1"/>
          <p:nvPr/>
        </p:nvSpPr>
        <p:spPr>
          <a:xfrm>
            <a:off x="19831877" y="12682331"/>
            <a:ext cx="3766931" cy="646331"/>
          </a:xfrm>
          <a:prstGeom prst="rect">
            <a:avLst/>
          </a:prstGeom>
          <a:noFill/>
        </p:spPr>
        <p:txBody>
          <a:bodyPr wrap="square" rtlCol="0">
            <a:spAutoFit/>
          </a:bodyPr>
          <a:lstStyle/>
          <a:p>
            <a:pPr algn="r"/>
            <a:r>
              <a:rPr lang="en-US" sz="3600" i="1" dirty="0">
                <a:solidFill>
                  <a:srgbClr val="FF9900"/>
                </a:solidFill>
                <a:latin typeface="Montserrat Light"/>
                <a:sym typeface="Montserrat Light"/>
              </a:rPr>
              <a:t>4</a:t>
            </a:r>
            <a:endParaRPr lang="en-US" sz="3600" i="1" dirty="0"/>
          </a:p>
        </p:txBody>
      </p:sp>
      <p:sp>
        <p:nvSpPr>
          <p:cNvPr id="16" name="Google Shape;95;p22">
            <a:extLst>
              <a:ext uri="{FF2B5EF4-FFF2-40B4-BE49-F238E27FC236}">
                <a16:creationId xmlns:a16="http://schemas.microsoft.com/office/drawing/2014/main" xmlns="" id="{F2CC8CE7-BAE9-4A55-B41C-67CE54988FBA}"/>
              </a:ext>
            </a:extLst>
          </p:cNvPr>
          <p:cNvSpPr txBox="1"/>
          <p:nvPr/>
        </p:nvSpPr>
        <p:spPr>
          <a:xfrm>
            <a:off x="13354956" y="2242602"/>
            <a:ext cx="10078751" cy="10439729"/>
          </a:xfrm>
          <a:prstGeom prst="rect">
            <a:avLst/>
          </a:prstGeom>
          <a:noFill/>
          <a:ln>
            <a:noFill/>
          </a:ln>
        </p:spPr>
        <p:txBody>
          <a:bodyPr spcFirstLastPara="1" wrap="square" lIns="243800" tIns="243800" rIns="243800" bIns="243800" anchor="t" anchorCtr="0">
            <a:noAutofit/>
          </a:bodyPr>
          <a:lstStyle/>
          <a:p>
            <a:pPr lvl="0">
              <a:lnSpc>
                <a:spcPct val="115000"/>
              </a:lnSpc>
            </a:pPr>
            <a:endParaRPr lang="en-US" sz="3800" dirty="0">
              <a:solidFill>
                <a:schemeClr val="dk1"/>
              </a:solidFill>
              <a:latin typeface="Montserrat"/>
              <a:ea typeface="Montserrat"/>
              <a:cs typeface="Montserrat"/>
              <a:sym typeface="Montserrat"/>
            </a:endParaRPr>
          </a:p>
          <a:p>
            <a:pPr marL="571500" lvl="0" indent="-571500">
              <a:lnSpc>
                <a:spcPct val="115000"/>
              </a:lnSpc>
              <a:buFont typeface="Arial" panose="020B0604020202020204" pitchFamily="34" charset="0"/>
              <a:buChar char="•"/>
            </a:pPr>
            <a:r>
              <a:rPr lang="en-US" sz="3600" dirty="0">
                <a:solidFill>
                  <a:schemeClr val="dk1"/>
                </a:solidFill>
                <a:latin typeface="Montserrat"/>
                <a:ea typeface="Montserrat"/>
                <a:cs typeface="Montserrat"/>
                <a:sym typeface="Montserrat"/>
              </a:rPr>
              <a:t>New activity playlists and </a:t>
            </a:r>
            <a:br>
              <a:rPr lang="en-US" sz="3600" dirty="0">
                <a:solidFill>
                  <a:schemeClr val="dk1"/>
                </a:solidFill>
                <a:latin typeface="Montserrat"/>
                <a:ea typeface="Montserrat"/>
                <a:cs typeface="Montserrat"/>
                <a:sym typeface="Montserrat"/>
              </a:rPr>
            </a:br>
            <a:r>
              <a:rPr lang="en-US" sz="3600" dirty="0">
                <a:solidFill>
                  <a:schemeClr val="dk1"/>
                </a:solidFill>
                <a:latin typeface="Montserrat"/>
                <a:ea typeface="Montserrat"/>
                <a:cs typeface="Montserrat"/>
                <a:sym typeface="Montserrat"/>
              </a:rPr>
              <a:t>multi-week modules for </a:t>
            </a:r>
            <a:br>
              <a:rPr lang="en-US" sz="3600" dirty="0">
                <a:solidFill>
                  <a:schemeClr val="dk1"/>
                </a:solidFill>
                <a:latin typeface="Montserrat"/>
                <a:ea typeface="Montserrat"/>
                <a:cs typeface="Montserrat"/>
                <a:sym typeface="Montserrat"/>
              </a:rPr>
            </a:br>
            <a:r>
              <a:rPr lang="en-US" sz="3600" dirty="0">
                <a:solidFill>
                  <a:schemeClr val="dk1"/>
                </a:solidFill>
                <a:latin typeface="Montserrat"/>
                <a:ea typeface="Montserrat"/>
                <a:cs typeface="Montserrat"/>
                <a:sym typeface="Montserrat"/>
              </a:rPr>
              <a:t>home or small-group settings.</a:t>
            </a:r>
          </a:p>
          <a:p>
            <a:pPr lvl="0">
              <a:lnSpc>
                <a:spcPct val="115000"/>
              </a:lnSpc>
            </a:pPr>
            <a:endParaRPr lang="en-US" sz="3600" dirty="0">
              <a:solidFill>
                <a:schemeClr val="dk1"/>
              </a:solidFill>
              <a:latin typeface="Montserrat"/>
              <a:ea typeface="Montserrat"/>
              <a:cs typeface="Montserrat"/>
              <a:sym typeface="Montserrat"/>
            </a:endParaRPr>
          </a:p>
          <a:p>
            <a:pPr marL="571500" lvl="0" indent="-571500">
              <a:lnSpc>
                <a:spcPct val="115000"/>
              </a:lnSpc>
              <a:buFont typeface="Arial" panose="020B0604020202020204" pitchFamily="34" charset="0"/>
              <a:buChar char="•"/>
            </a:pPr>
            <a:r>
              <a:rPr lang="en-US" sz="3600" dirty="0">
                <a:solidFill>
                  <a:schemeClr val="dk1"/>
                </a:solidFill>
                <a:latin typeface="Montserrat"/>
                <a:ea typeface="Montserrat"/>
                <a:cs typeface="Montserrat"/>
                <a:sym typeface="Montserrat"/>
              </a:rPr>
              <a:t>Engaging content that fosters </a:t>
            </a:r>
            <a:br>
              <a:rPr lang="en-US" sz="3600" dirty="0">
                <a:solidFill>
                  <a:schemeClr val="dk1"/>
                </a:solidFill>
                <a:latin typeface="Montserrat"/>
                <a:ea typeface="Montserrat"/>
                <a:cs typeface="Montserrat"/>
                <a:sym typeface="Montserrat"/>
              </a:rPr>
            </a:br>
            <a:r>
              <a:rPr lang="en-US" sz="3600" dirty="0">
                <a:solidFill>
                  <a:schemeClr val="dk1"/>
                </a:solidFill>
                <a:latin typeface="Montserrat"/>
                <a:ea typeface="Montserrat"/>
                <a:cs typeface="Montserrat"/>
                <a:sym typeface="Montserrat"/>
              </a:rPr>
              <a:t>well-being.</a:t>
            </a:r>
          </a:p>
          <a:p>
            <a:pPr lvl="0">
              <a:lnSpc>
                <a:spcPct val="115000"/>
              </a:lnSpc>
            </a:pPr>
            <a:endParaRPr lang="en-US" sz="3600" dirty="0">
              <a:solidFill>
                <a:schemeClr val="dk1"/>
              </a:solidFill>
              <a:latin typeface="Montserrat"/>
              <a:ea typeface="Montserrat"/>
              <a:cs typeface="Montserrat"/>
              <a:sym typeface="Montserrat"/>
            </a:endParaRPr>
          </a:p>
          <a:p>
            <a:pPr marL="571500" lvl="0" indent="-571500">
              <a:lnSpc>
                <a:spcPct val="115000"/>
              </a:lnSpc>
              <a:buFont typeface="Arial" panose="020B0604020202020204" pitchFamily="34" charset="0"/>
              <a:buChar char="•"/>
            </a:pPr>
            <a:r>
              <a:rPr lang="en-US" sz="3600" dirty="0">
                <a:solidFill>
                  <a:schemeClr val="dk1"/>
                </a:solidFill>
                <a:latin typeface="Montserrat"/>
                <a:sym typeface="Montserrat"/>
              </a:rPr>
              <a:t>Pro Tips to support afterschool professionals as they help students </a:t>
            </a:r>
            <a:br>
              <a:rPr lang="en-US" sz="3600" dirty="0">
                <a:solidFill>
                  <a:schemeClr val="dk1"/>
                </a:solidFill>
                <a:latin typeface="Montserrat"/>
                <a:sym typeface="Montserrat"/>
              </a:rPr>
            </a:br>
            <a:r>
              <a:rPr lang="en-US" sz="3600" dirty="0">
                <a:solidFill>
                  <a:schemeClr val="dk1"/>
                </a:solidFill>
                <a:latin typeface="Montserrat"/>
                <a:sym typeface="Montserrat"/>
              </a:rPr>
              <a:t>to continue learning, growing and exploring — wherever they are.</a:t>
            </a:r>
          </a:p>
          <a:p>
            <a:pPr marL="0" lvl="0" indent="0" algn="l" rtl="0">
              <a:lnSpc>
                <a:spcPct val="115000"/>
              </a:lnSpc>
              <a:spcBef>
                <a:spcPts val="0"/>
              </a:spcBef>
              <a:spcAft>
                <a:spcPts val="0"/>
              </a:spcAft>
              <a:buNone/>
            </a:pPr>
            <a:endParaRPr lang="en-US" sz="3600" dirty="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endParaRPr lang="en-US" sz="3800" dirty="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endParaRPr lang="en-US" sz="3800" dirty="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endParaRPr lang="en-US" sz="3800" dirty="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r>
              <a:rPr lang="en-US" sz="3800" dirty="0">
                <a:solidFill>
                  <a:schemeClr val="dk1"/>
                </a:solidFill>
                <a:latin typeface="Montserrat"/>
                <a:ea typeface="Montserrat"/>
                <a:cs typeface="Montserrat"/>
                <a:sym typeface="Montserrat"/>
              </a:rPr>
              <a:t> </a:t>
            </a:r>
            <a:endParaRPr sz="7500" dirty="0">
              <a:solidFill>
                <a:srgbClr val="222222"/>
              </a:solidFill>
              <a:highlight>
                <a:srgbClr val="FFFFFF"/>
              </a:highlight>
              <a:latin typeface="Montserrat"/>
              <a:ea typeface="Montserrat"/>
              <a:cs typeface="Montserrat"/>
              <a:sym typeface="Montserrat"/>
            </a:endParaRPr>
          </a:p>
        </p:txBody>
      </p:sp>
      <p:sp>
        <p:nvSpPr>
          <p:cNvPr id="6" name="Rectangle 5">
            <a:extLst>
              <a:ext uri="{FF2B5EF4-FFF2-40B4-BE49-F238E27FC236}">
                <a16:creationId xmlns:a16="http://schemas.microsoft.com/office/drawing/2014/main" xmlns="" id="{4CBE39FB-3781-4487-A2A7-D041847E339E}"/>
              </a:ext>
            </a:extLst>
          </p:cNvPr>
          <p:cNvSpPr/>
          <p:nvPr/>
        </p:nvSpPr>
        <p:spPr>
          <a:xfrm>
            <a:off x="1616298" y="1369425"/>
            <a:ext cx="19039764" cy="815801"/>
          </a:xfrm>
          <a:prstGeom prst="rect">
            <a:avLst/>
          </a:prstGeom>
        </p:spPr>
        <p:txBody>
          <a:bodyPr wrap="square">
            <a:spAutoFit/>
          </a:bodyPr>
          <a:lstStyle/>
          <a:p>
            <a:pPr lvl="0">
              <a:lnSpc>
                <a:spcPct val="115000"/>
              </a:lnSpc>
            </a:pPr>
            <a:r>
              <a:rPr lang="en-US" sz="4400" dirty="0">
                <a:solidFill>
                  <a:schemeClr val="dk1"/>
                </a:solidFill>
                <a:latin typeface="Montserrat"/>
                <a:ea typeface="Montserrat"/>
                <a:cs typeface="Montserrat"/>
                <a:sym typeface="Montserrat"/>
              </a:rPr>
              <a:t>To </a:t>
            </a:r>
            <a:r>
              <a:rPr lang="en-US" sz="4400" b="1" dirty="0">
                <a:solidFill>
                  <a:srgbClr val="FF9900"/>
                </a:solidFill>
                <a:latin typeface="Montserrat"/>
                <a:ea typeface="Montserrat"/>
                <a:cs typeface="Montserrat"/>
                <a:sym typeface="Montserrat"/>
              </a:rPr>
              <a:t>meet the needs of this moment</a:t>
            </a:r>
            <a:r>
              <a:rPr lang="en-US" sz="4400" dirty="0">
                <a:solidFill>
                  <a:schemeClr val="dk1"/>
                </a:solidFill>
                <a:latin typeface="Montserrat"/>
                <a:ea typeface="Montserrat"/>
                <a:cs typeface="Montserrat"/>
                <a:sym typeface="Montserrat"/>
              </a:rPr>
              <a:t>, the Mizzen team has added:</a:t>
            </a:r>
          </a:p>
        </p:txBody>
      </p:sp>
      <p:pic>
        <p:nvPicPr>
          <p:cNvPr id="9" name="Picture 8" descr="A picture containing indoor, person, man, looking&#10;&#10;Description automatically generated">
            <a:extLst>
              <a:ext uri="{FF2B5EF4-FFF2-40B4-BE49-F238E27FC236}">
                <a16:creationId xmlns:a16="http://schemas.microsoft.com/office/drawing/2014/main" xmlns="" id="{69D40236-A0E5-47F0-9CAF-70FE7D6C42D4}"/>
              </a:ext>
            </a:extLst>
          </p:cNvPr>
          <p:cNvPicPr>
            <a:picLocks noChangeAspect="1"/>
          </p:cNvPicPr>
          <p:nvPr/>
        </p:nvPicPr>
        <p:blipFill rotWithShape="1">
          <a:blip r:embed="rId3"/>
          <a:srcRect r="17209"/>
          <a:stretch/>
        </p:blipFill>
        <p:spPr>
          <a:xfrm>
            <a:off x="2038099" y="3173156"/>
            <a:ext cx="10894826" cy="6908690"/>
          </a:xfrm>
          <a:prstGeom prst="rect">
            <a:avLst/>
          </a:prstGeom>
        </p:spPr>
      </p:pic>
    </p:spTree>
    <p:extLst>
      <p:ext uri="{BB962C8B-B14F-4D97-AF65-F5344CB8AC3E}">
        <p14:creationId xmlns:p14="http://schemas.microsoft.com/office/powerpoint/2010/main" val="3796636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2"/>
          <p:cNvSpPr txBox="1"/>
          <p:nvPr/>
        </p:nvSpPr>
        <p:spPr>
          <a:xfrm>
            <a:off x="1877400" y="4151933"/>
            <a:ext cx="11842500" cy="6723300"/>
          </a:xfrm>
          <a:prstGeom prst="rect">
            <a:avLst/>
          </a:prstGeom>
          <a:noFill/>
          <a:ln>
            <a:noFill/>
          </a:ln>
        </p:spPr>
        <p:txBody>
          <a:bodyPr spcFirstLastPara="1" wrap="square" lIns="243800" tIns="243800" rIns="243800" bIns="243800" anchor="t" anchorCtr="0">
            <a:noAutofit/>
          </a:bodyPr>
          <a:lstStyle/>
          <a:p>
            <a:pPr marL="0" lvl="0" indent="0" algn="l" rtl="0">
              <a:lnSpc>
                <a:spcPct val="115000"/>
              </a:lnSpc>
              <a:spcBef>
                <a:spcPts val="0"/>
              </a:spcBef>
              <a:spcAft>
                <a:spcPts val="0"/>
              </a:spcAft>
              <a:buNone/>
            </a:pPr>
            <a:endParaRPr sz="4800" dirty="0">
              <a:solidFill>
                <a:schemeClr val="dk2"/>
              </a:solidFill>
              <a:latin typeface="Montserrat Light"/>
              <a:ea typeface="Montserrat Light"/>
              <a:cs typeface="Montserrat Light"/>
              <a:sym typeface="Montserrat Light"/>
            </a:endParaRPr>
          </a:p>
          <a:p>
            <a:pPr marL="0" lvl="0" indent="0" algn="l" rtl="0">
              <a:lnSpc>
                <a:spcPct val="115000"/>
              </a:lnSpc>
              <a:spcBef>
                <a:spcPts val="4300"/>
              </a:spcBef>
              <a:spcAft>
                <a:spcPts val="4300"/>
              </a:spcAft>
              <a:buNone/>
            </a:pPr>
            <a:endParaRPr sz="4800" dirty="0">
              <a:solidFill>
                <a:schemeClr val="dk2"/>
              </a:solidFill>
              <a:latin typeface="Montserrat Light"/>
              <a:ea typeface="Montserrat Light"/>
              <a:cs typeface="Montserrat Light"/>
              <a:sym typeface="Montserrat Light"/>
            </a:endParaRPr>
          </a:p>
        </p:txBody>
      </p:sp>
      <p:sp>
        <p:nvSpPr>
          <p:cNvPr id="94" name="Google Shape;94;p22"/>
          <p:cNvSpPr txBox="1"/>
          <p:nvPr/>
        </p:nvSpPr>
        <p:spPr>
          <a:xfrm>
            <a:off x="745434" y="4114800"/>
            <a:ext cx="15645600" cy="9601200"/>
          </a:xfrm>
          <a:prstGeom prst="rect">
            <a:avLst/>
          </a:prstGeom>
          <a:noFill/>
          <a:ln>
            <a:noFill/>
          </a:ln>
        </p:spPr>
        <p:txBody>
          <a:bodyPr spcFirstLastPara="1" wrap="square" lIns="243800" tIns="243800" rIns="243800" bIns="243800" anchor="t" anchorCtr="0">
            <a:noAutofit/>
          </a:bodyPr>
          <a:lstStyle/>
          <a:p>
            <a:pPr marL="0" lvl="0" indent="0" algn="l" rtl="0">
              <a:lnSpc>
                <a:spcPct val="115000"/>
              </a:lnSpc>
              <a:spcBef>
                <a:spcPts val="0"/>
              </a:spcBef>
              <a:spcAft>
                <a:spcPts val="0"/>
              </a:spcAft>
              <a:buNone/>
            </a:pPr>
            <a:endParaRPr sz="3800" dirty="0">
              <a:solidFill>
                <a:srgbClr val="222222"/>
              </a:solidFill>
              <a:highlight>
                <a:srgbClr val="FFFFFF"/>
              </a:highlight>
              <a:latin typeface="Montserrat"/>
              <a:ea typeface="Montserrat"/>
              <a:cs typeface="Montserrat"/>
              <a:sym typeface="Montserrat"/>
            </a:endParaRPr>
          </a:p>
          <a:p>
            <a:pPr marL="0" lvl="0" indent="0" algn="l" rtl="0">
              <a:lnSpc>
                <a:spcPct val="115000"/>
              </a:lnSpc>
              <a:spcBef>
                <a:spcPts val="0"/>
              </a:spcBef>
              <a:spcAft>
                <a:spcPts val="0"/>
              </a:spcAft>
              <a:buNone/>
            </a:pPr>
            <a:endParaRPr sz="3800" dirty="0">
              <a:solidFill>
                <a:srgbClr val="222222"/>
              </a:solidFill>
              <a:highlight>
                <a:srgbClr val="FFFFFF"/>
              </a:highlight>
              <a:latin typeface="Montserrat"/>
              <a:ea typeface="Montserrat"/>
              <a:cs typeface="Montserrat"/>
              <a:sym typeface="Montserrat"/>
            </a:endParaRPr>
          </a:p>
          <a:p>
            <a:pPr marL="0" lvl="0" indent="0" algn="l" rtl="0">
              <a:spcBef>
                <a:spcPts val="0"/>
              </a:spcBef>
              <a:spcAft>
                <a:spcPts val="0"/>
              </a:spcAft>
              <a:buNone/>
            </a:pPr>
            <a:endParaRPr sz="100" dirty="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endParaRPr sz="3800" dirty="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endParaRPr sz="7500" dirty="0">
              <a:solidFill>
                <a:srgbClr val="222222"/>
              </a:solidFill>
              <a:highlight>
                <a:srgbClr val="FFFFFF"/>
              </a:highlight>
              <a:latin typeface="Montserrat"/>
              <a:ea typeface="Montserrat"/>
              <a:cs typeface="Montserrat"/>
              <a:sym typeface="Montserrat"/>
            </a:endParaRPr>
          </a:p>
        </p:txBody>
      </p:sp>
      <p:sp>
        <p:nvSpPr>
          <p:cNvPr id="95" name="Google Shape;95;p22"/>
          <p:cNvSpPr txBox="1"/>
          <p:nvPr/>
        </p:nvSpPr>
        <p:spPr>
          <a:xfrm>
            <a:off x="3188350" y="4673000"/>
            <a:ext cx="16514793" cy="2619900"/>
          </a:xfrm>
          <a:prstGeom prst="rect">
            <a:avLst/>
          </a:prstGeom>
          <a:noFill/>
          <a:ln>
            <a:noFill/>
          </a:ln>
        </p:spPr>
        <p:txBody>
          <a:bodyPr spcFirstLastPara="1" wrap="square" lIns="243800" tIns="243800" rIns="243800" bIns="243800" anchor="t" anchorCtr="0">
            <a:noAutofit/>
          </a:bodyPr>
          <a:lstStyle/>
          <a:p>
            <a:pPr marL="0" lvl="0" indent="0" algn="l" rtl="0">
              <a:lnSpc>
                <a:spcPct val="115000"/>
              </a:lnSpc>
              <a:spcBef>
                <a:spcPts val="0"/>
              </a:spcBef>
              <a:spcAft>
                <a:spcPts val="0"/>
              </a:spcAft>
              <a:buNone/>
            </a:pPr>
            <a:r>
              <a:rPr lang="en-US" sz="3800" dirty="0">
                <a:solidFill>
                  <a:schemeClr val="dk1"/>
                </a:solidFill>
                <a:latin typeface="Montserrat"/>
                <a:ea typeface="Montserrat"/>
                <a:cs typeface="Montserrat"/>
                <a:sym typeface="Montserrat"/>
              </a:rPr>
              <a:t>Through support from the Mott Foundation, this all-in-one tool </a:t>
            </a:r>
            <a:br>
              <a:rPr lang="en-US" sz="3800" dirty="0">
                <a:solidFill>
                  <a:schemeClr val="dk1"/>
                </a:solidFill>
                <a:latin typeface="Montserrat"/>
                <a:ea typeface="Montserrat"/>
                <a:cs typeface="Montserrat"/>
                <a:sym typeface="Montserrat"/>
              </a:rPr>
            </a:br>
            <a:r>
              <a:rPr lang="en-US" sz="3800" dirty="0">
                <a:solidFill>
                  <a:schemeClr val="dk1"/>
                </a:solidFill>
                <a:latin typeface="Montserrat"/>
                <a:ea typeface="Montserrat"/>
                <a:cs typeface="Montserrat"/>
                <a:sym typeface="Montserrat"/>
              </a:rPr>
              <a:t>is free to afterschool professionals who are empowering young learners everywhere.</a:t>
            </a:r>
            <a:endParaRPr sz="7500" dirty="0">
              <a:solidFill>
                <a:srgbClr val="222222"/>
              </a:solidFill>
              <a:highlight>
                <a:srgbClr val="FFFFFF"/>
              </a:highlight>
              <a:latin typeface="Montserrat"/>
              <a:ea typeface="Montserrat"/>
              <a:cs typeface="Montserrat"/>
              <a:sym typeface="Montserrat"/>
            </a:endParaRPr>
          </a:p>
        </p:txBody>
      </p:sp>
      <p:pic>
        <p:nvPicPr>
          <p:cNvPr id="97" name="Google Shape;97;p22"/>
          <p:cNvPicPr preferRelativeResize="0"/>
          <p:nvPr/>
        </p:nvPicPr>
        <p:blipFill>
          <a:blip r:embed="rId3">
            <a:alphaModFix/>
          </a:blip>
          <a:stretch>
            <a:fillRect/>
          </a:stretch>
        </p:blipFill>
        <p:spPr>
          <a:xfrm>
            <a:off x="13719892" y="6274527"/>
            <a:ext cx="9869500" cy="7097749"/>
          </a:xfrm>
          <a:prstGeom prst="rect">
            <a:avLst/>
          </a:prstGeom>
          <a:noFill/>
          <a:ln>
            <a:noFill/>
          </a:ln>
        </p:spPr>
      </p:pic>
      <p:sp>
        <p:nvSpPr>
          <p:cNvPr id="7" name="TextBox 6">
            <a:extLst>
              <a:ext uri="{FF2B5EF4-FFF2-40B4-BE49-F238E27FC236}">
                <a16:creationId xmlns:a16="http://schemas.microsoft.com/office/drawing/2014/main" xmlns="" id="{2588ED4A-A0C3-45A0-82A7-BF614843946C}"/>
              </a:ext>
            </a:extLst>
          </p:cNvPr>
          <p:cNvSpPr txBox="1"/>
          <p:nvPr/>
        </p:nvSpPr>
        <p:spPr>
          <a:xfrm>
            <a:off x="745434" y="12682332"/>
            <a:ext cx="3766931" cy="615553"/>
          </a:xfrm>
          <a:prstGeom prst="rect">
            <a:avLst/>
          </a:prstGeom>
          <a:noFill/>
        </p:spPr>
        <p:txBody>
          <a:bodyPr wrap="square" rtlCol="0">
            <a:spAutoFit/>
          </a:bodyPr>
          <a:lstStyle/>
          <a:p>
            <a:r>
              <a:rPr lang="en-US" sz="2000" dirty="0">
                <a:latin typeface="Montserrat" panose="020B0604020202020204" charset="0"/>
              </a:rPr>
              <a:t>Copyright 2020, Mizzen</a:t>
            </a:r>
            <a:r>
              <a:rPr lang="en-US" sz="2000" baseline="30000" dirty="0">
                <a:latin typeface="Montserrat" panose="020B0604020202020204" charset="0"/>
              </a:rPr>
              <a:t>®</a:t>
            </a:r>
            <a:r>
              <a:rPr lang="en-US" sz="2000" dirty="0">
                <a:latin typeface="Montserrat" panose="020B0604020202020204" charset="0"/>
              </a:rPr>
              <a:t> </a:t>
            </a:r>
          </a:p>
          <a:p>
            <a:endParaRPr lang="en-US" dirty="0"/>
          </a:p>
        </p:txBody>
      </p:sp>
      <p:sp>
        <p:nvSpPr>
          <p:cNvPr id="8" name="TextBox 7">
            <a:extLst>
              <a:ext uri="{FF2B5EF4-FFF2-40B4-BE49-F238E27FC236}">
                <a16:creationId xmlns:a16="http://schemas.microsoft.com/office/drawing/2014/main" xmlns="" id="{363BDAD3-DDE6-4561-89CE-8AA0E6995136}"/>
              </a:ext>
            </a:extLst>
          </p:cNvPr>
          <p:cNvSpPr txBox="1"/>
          <p:nvPr/>
        </p:nvSpPr>
        <p:spPr>
          <a:xfrm>
            <a:off x="19831877" y="12682331"/>
            <a:ext cx="3766931" cy="646331"/>
          </a:xfrm>
          <a:prstGeom prst="rect">
            <a:avLst/>
          </a:prstGeom>
          <a:noFill/>
        </p:spPr>
        <p:txBody>
          <a:bodyPr wrap="square" rtlCol="0">
            <a:spAutoFit/>
          </a:bodyPr>
          <a:lstStyle/>
          <a:p>
            <a:pPr algn="r"/>
            <a:r>
              <a:rPr lang="en-US" sz="3600" i="1" dirty="0">
                <a:solidFill>
                  <a:srgbClr val="FF9900"/>
                </a:solidFill>
                <a:latin typeface="Montserrat Light"/>
                <a:sym typeface="Montserrat Light"/>
              </a:rPr>
              <a:t>5</a:t>
            </a:r>
            <a:endParaRPr lang="en-US" sz="3600" i="1" dirty="0"/>
          </a:p>
        </p:txBody>
      </p:sp>
      <p:sp>
        <p:nvSpPr>
          <p:cNvPr id="9" name="Google Shape;122;p25">
            <a:extLst>
              <a:ext uri="{FF2B5EF4-FFF2-40B4-BE49-F238E27FC236}">
                <a16:creationId xmlns:a16="http://schemas.microsoft.com/office/drawing/2014/main" xmlns="" id="{87E87FF1-DA19-4504-AEFE-E838C2200754}"/>
              </a:ext>
            </a:extLst>
          </p:cNvPr>
          <p:cNvSpPr txBox="1">
            <a:spLocks/>
          </p:cNvSpPr>
          <p:nvPr/>
        </p:nvSpPr>
        <p:spPr>
          <a:xfrm>
            <a:off x="648275" y="326600"/>
            <a:ext cx="12704100" cy="1699500"/>
          </a:xfrm>
          <a:prstGeom prst="rect">
            <a:avLst/>
          </a:prstGeom>
          <a:noFill/>
          <a:ln>
            <a:noFill/>
          </a:ln>
        </p:spPr>
        <p:txBody>
          <a:bodyPr spcFirstLastPara="1" wrap="square" lIns="50800" tIns="50800" rIns="50800" bIns="50800" anchor="ctr" anchorCtr="0">
            <a:noAutofit/>
          </a:bodyPr>
          <a:lstStyle>
            <a:defPPr marR="0" lvl="0" algn="l" rtl="0">
              <a:lnSpc>
                <a:spcPct val="100000"/>
              </a:lnSpc>
              <a:spcBef>
                <a:spcPts val="0"/>
              </a:spcBef>
              <a:spcAft>
                <a:spcPts val="0"/>
              </a:spcAft>
            </a:defPPr>
            <a:lvl1pPr marL="457200" marR="0" lvl="0"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1pPr>
            <a:lvl2pPr marL="914400" marR="0" lvl="1"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2pPr>
            <a:lvl3pPr marL="1371600" marR="0" lvl="2"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3pPr>
            <a:lvl4pPr marL="1828800" marR="0" lvl="3"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4pPr>
            <a:lvl5pPr marL="2286000" marR="0" lvl="4"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5pPr>
            <a:lvl6pPr marL="2743200" marR="0" lvl="5"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6pPr>
            <a:lvl7pPr marL="3200400" marR="0" lvl="6"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7pPr>
            <a:lvl8pPr marL="3657600" marR="0" lvl="7"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8pPr>
            <a:lvl9pPr marL="4114800" marR="0" lvl="8"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9pPr>
          </a:lstStyle>
          <a:p>
            <a:pPr marL="0" indent="0">
              <a:buFont typeface="Helvetica Neue"/>
              <a:buNone/>
            </a:pPr>
            <a:r>
              <a:rPr lang="en-US" sz="8000" dirty="0">
                <a:solidFill>
                  <a:srgbClr val="FF9900"/>
                </a:solidFill>
                <a:latin typeface="Montserrat Light"/>
                <a:ea typeface="Montserrat Light"/>
                <a:cs typeface="Montserrat Light"/>
                <a:sym typeface="Montserrat Light"/>
              </a:rPr>
              <a:t> Mizzen </a:t>
            </a:r>
            <a:r>
              <a:rPr lang="en-US" sz="8000" dirty="0">
                <a:solidFill>
                  <a:srgbClr val="20114C"/>
                </a:solidFill>
                <a:latin typeface="Montserrat Light"/>
                <a:ea typeface="Montserrat Light"/>
                <a:cs typeface="Montserrat Light"/>
                <a:sym typeface="Montserrat Light"/>
              </a:rPr>
              <a:t>by Mott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3"/>
          <p:cNvSpPr txBox="1"/>
          <p:nvPr/>
        </p:nvSpPr>
        <p:spPr>
          <a:xfrm>
            <a:off x="925552" y="1860176"/>
            <a:ext cx="22524098" cy="1120200"/>
          </a:xfrm>
          <a:prstGeom prst="rect">
            <a:avLst/>
          </a:prstGeom>
          <a:no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000000"/>
              </a:buClr>
              <a:buSzPts val="6600"/>
              <a:buFont typeface="Montserrat"/>
              <a:buNone/>
            </a:pPr>
            <a:r>
              <a:rPr lang="en-US" sz="6400" dirty="0">
                <a:latin typeface="Montserrat"/>
                <a:ea typeface="Montserrat"/>
                <a:cs typeface="Montserrat"/>
                <a:sym typeface="Montserrat"/>
              </a:rPr>
              <a:t>Mizzen is built with and for afterschool professionals</a:t>
            </a:r>
            <a:endParaRPr sz="6400" dirty="0"/>
          </a:p>
        </p:txBody>
      </p:sp>
      <p:pic>
        <p:nvPicPr>
          <p:cNvPr id="103" name="Google Shape;103;p23" descr="Image"/>
          <p:cNvPicPr preferRelativeResize="0"/>
          <p:nvPr/>
        </p:nvPicPr>
        <p:blipFill rotWithShape="1">
          <a:blip r:embed="rId3">
            <a:alphaModFix/>
          </a:blip>
          <a:srcRect/>
          <a:stretch/>
        </p:blipFill>
        <p:spPr>
          <a:xfrm>
            <a:off x="2341302" y="3931424"/>
            <a:ext cx="6662534" cy="6103529"/>
          </a:xfrm>
          <a:prstGeom prst="rect">
            <a:avLst/>
          </a:prstGeom>
          <a:noFill/>
          <a:ln>
            <a:noFill/>
          </a:ln>
        </p:spPr>
      </p:pic>
      <p:pic>
        <p:nvPicPr>
          <p:cNvPr id="104" name="Google Shape;104;p23" descr="Image"/>
          <p:cNvPicPr preferRelativeResize="0"/>
          <p:nvPr/>
        </p:nvPicPr>
        <p:blipFill rotWithShape="1">
          <a:blip r:embed="rId4">
            <a:alphaModFix/>
          </a:blip>
          <a:srcRect l="9438"/>
          <a:stretch/>
        </p:blipFill>
        <p:spPr>
          <a:xfrm>
            <a:off x="9551143" y="3931424"/>
            <a:ext cx="6050674" cy="6136296"/>
          </a:xfrm>
          <a:prstGeom prst="rect">
            <a:avLst/>
          </a:prstGeom>
          <a:noFill/>
          <a:ln>
            <a:noFill/>
          </a:ln>
        </p:spPr>
      </p:pic>
      <p:pic>
        <p:nvPicPr>
          <p:cNvPr id="105" name="Google Shape;105;p23" descr="Image"/>
          <p:cNvPicPr preferRelativeResize="0"/>
          <p:nvPr/>
        </p:nvPicPr>
        <p:blipFill rotWithShape="1">
          <a:blip r:embed="rId5">
            <a:alphaModFix/>
          </a:blip>
          <a:srcRect/>
          <a:stretch/>
        </p:blipFill>
        <p:spPr>
          <a:xfrm>
            <a:off x="16149125" y="3931424"/>
            <a:ext cx="5767752" cy="6103529"/>
          </a:xfrm>
          <a:prstGeom prst="rect">
            <a:avLst/>
          </a:prstGeom>
          <a:noFill/>
          <a:ln>
            <a:noFill/>
          </a:ln>
        </p:spPr>
      </p:pic>
      <p:sp>
        <p:nvSpPr>
          <p:cNvPr id="7" name="TextBox 6">
            <a:extLst>
              <a:ext uri="{FF2B5EF4-FFF2-40B4-BE49-F238E27FC236}">
                <a16:creationId xmlns:a16="http://schemas.microsoft.com/office/drawing/2014/main" xmlns="" id="{BC95C2AC-D1F6-43D7-A6F8-376184105A75}"/>
              </a:ext>
            </a:extLst>
          </p:cNvPr>
          <p:cNvSpPr txBox="1"/>
          <p:nvPr/>
        </p:nvSpPr>
        <p:spPr>
          <a:xfrm>
            <a:off x="745434" y="12682332"/>
            <a:ext cx="3766931" cy="615553"/>
          </a:xfrm>
          <a:prstGeom prst="rect">
            <a:avLst/>
          </a:prstGeom>
          <a:noFill/>
        </p:spPr>
        <p:txBody>
          <a:bodyPr wrap="square" rtlCol="0">
            <a:spAutoFit/>
          </a:bodyPr>
          <a:lstStyle/>
          <a:p>
            <a:r>
              <a:rPr lang="en-US" sz="2000" dirty="0">
                <a:latin typeface="Montserrat" panose="020B0604020202020204" charset="0"/>
              </a:rPr>
              <a:t>Copyright 2020, Mizzen</a:t>
            </a:r>
            <a:r>
              <a:rPr lang="en-US" sz="2000" baseline="30000" dirty="0">
                <a:latin typeface="Montserrat" panose="020B0604020202020204" charset="0"/>
              </a:rPr>
              <a:t>®</a:t>
            </a:r>
            <a:r>
              <a:rPr lang="en-US" sz="2000" dirty="0">
                <a:latin typeface="Montserrat" panose="020B0604020202020204" charset="0"/>
              </a:rPr>
              <a:t> </a:t>
            </a:r>
          </a:p>
          <a:p>
            <a:endParaRPr lang="en-US" dirty="0"/>
          </a:p>
        </p:txBody>
      </p:sp>
      <p:sp>
        <p:nvSpPr>
          <p:cNvPr id="8" name="TextBox 7">
            <a:extLst>
              <a:ext uri="{FF2B5EF4-FFF2-40B4-BE49-F238E27FC236}">
                <a16:creationId xmlns:a16="http://schemas.microsoft.com/office/drawing/2014/main" xmlns="" id="{61428FDD-66BC-4215-926D-A543EC145EA3}"/>
              </a:ext>
            </a:extLst>
          </p:cNvPr>
          <p:cNvSpPr txBox="1"/>
          <p:nvPr/>
        </p:nvSpPr>
        <p:spPr>
          <a:xfrm>
            <a:off x="19831877" y="12682331"/>
            <a:ext cx="3766931" cy="646331"/>
          </a:xfrm>
          <a:prstGeom prst="rect">
            <a:avLst/>
          </a:prstGeom>
          <a:noFill/>
        </p:spPr>
        <p:txBody>
          <a:bodyPr wrap="square" rtlCol="0">
            <a:spAutoFit/>
          </a:bodyPr>
          <a:lstStyle/>
          <a:p>
            <a:pPr algn="r"/>
            <a:r>
              <a:rPr lang="en-US" sz="3600" i="1" dirty="0">
                <a:solidFill>
                  <a:srgbClr val="FF9900"/>
                </a:solidFill>
                <a:latin typeface="Montserrat Light"/>
                <a:sym typeface="Montserrat Light"/>
              </a:rPr>
              <a:t>6</a:t>
            </a:r>
            <a:endParaRPr lang="en-US" sz="3600" i="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5"/>
          <p:cNvSpPr txBox="1">
            <a:spLocks noGrp="1"/>
          </p:cNvSpPr>
          <p:nvPr>
            <p:ph type="body" idx="1"/>
          </p:nvPr>
        </p:nvSpPr>
        <p:spPr>
          <a:xfrm>
            <a:off x="648275" y="326600"/>
            <a:ext cx="12704100" cy="1699500"/>
          </a:xfrm>
          <a:prstGeom prst="rect">
            <a:avLst/>
          </a:prstGeom>
        </p:spPr>
        <p:txBody>
          <a:bodyPr spcFirstLastPara="1" wrap="square" lIns="50800" tIns="50800" rIns="50800" bIns="50800" anchor="ctr" anchorCtr="0">
            <a:noAutofit/>
          </a:bodyPr>
          <a:lstStyle/>
          <a:p>
            <a:pPr marL="0" lvl="0" indent="0" algn="l" rtl="0">
              <a:spcBef>
                <a:spcPts val="5900"/>
              </a:spcBef>
              <a:spcAft>
                <a:spcPts val="0"/>
              </a:spcAft>
              <a:buNone/>
            </a:pPr>
            <a:r>
              <a:rPr lang="en-US" sz="8000" dirty="0">
                <a:solidFill>
                  <a:srgbClr val="FF9900"/>
                </a:solidFill>
                <a:latin typeface="Montserrat Light"/>
                <a:ea typeface="Montserrat Light"/>
                <a:cs typeface="Montserrat Light"/>
                <a:sym typeface="Montserrat Light"/>
              </a:rPr>
              <a:t> Mizzen </a:t>
            </a:r>
            <a:r>
              <a:rPr lang="en-US" sz="8000" dirty="0">
                <a:solidFill>
                  <a:srgbClr val="20114C"/>
                </a:solidFill>
                <a:latin typeface="Montserrat Light"/>
                <a:ea typeface="Montserrat Light"/>
                <a:cs typeface="Montserrat Light"/>
                <a:sym typeface="Montserrat Light"/>
              </a:rPr>
              <a:t>by Mott </a:t>
            </a:r>
            <a:endParaRPr sz="8000" dirty="0">
              <a:solidFill>
                <a:srgbClr val="20114C"/>
              </a:solidFill>
              <a:latin typeface="Montserrat Light"/>
              <a:ea typeface="Montserrat Light"/>
              <a:cs typeface="Montserrat Light"/>
              <a:sym typeface="Montserrat Light"/>
            </a:endParaRPr>
          </a:p>
        </p:txBody>
      </p:sp>
      <p:sp>
        <p:nvSpPr>
          <p:cNvPr id="123" name="Google Shape;123;p25"/>
          <p:cNvSpPr txBox="1"/>
          <p:nvPr/>
        </p:nvSpPr>
        <p:spPr>
          <a:xfrm>
            <a:off x="1877400" y="4151933"/>
            <a:ext cx="11842500" cy="6723300"/>
          </a:xfrm>
          <a:prstGeom prst="rect">
            <a:avLst/>
          </a:prstGeom>
          <a:noFill/>
          <a:ln>
            <a:noFill/>
          </a:ln>
        </p:spPr>
        <p:txBody>
          <a:bodyPr spcFirstLastPara="1" wrap="square" lIns="243800" tIns="243800" rIns="243800" bIns="243800" anchor="t" anchorCtr="0">
            <a:noAutofit/>
          </a:bodyPr>
          <a:lstStyle/>
          <a:p>
            <a:pPr marL="0" lvl="0" indent="0" algn="l" rtl="0">
              <a:lnSpc>
                <a:spcPct val="115000"/>
              </a:lnSpc>
              <a:spcBef>
                <a:spcPts val="0"/>
              </a:spcBef>
              <a:spcAft>
                <a:spcPts val="0"/>
              </a:spcAft>
              <a:buNone/>
            </a:pPr>
            <a:endParaRPr sz="4800" dirty="0">
              <a:solidFill>
                <a:schemeClr val="dk2"/>
              </a:solidFill>
              <a:latin typeface="Montserrat Light"/>
              <a:ea typeface="Montserrat Light"/>
              <a:cs typeface="Montserrat Light"/>
              <a:sym typeface="Montserrat Light"/>
            </a:endParaRPr>
          </a:p>
          <a:p>
            <a:pPr marL="0" lvl="0" indent="0" algn="l" rtl="0">
              <a:lnSpc>
                <a:spcPct val="115000"/>
              </a:lnSpc>
              <a:spcBef>
                <a:spcPts val="4300"/>
              </a:spcBef>
              <a:spcAft>
                <a:spcPts val="4300"/>
              </a:spcAft>
              <a:buNone/>
            </a:pPr>
            <a:endParaRPr sz="4800" dirty="0">
              <a:solidFill>
                <a:schemeClr val="dk2"/>
              </a:solidFill>
              <a:latin typeface="Montserrat Light"/>
              <a:ea typeface="Montserrat Light"/>
              <a:cs typeface="Montserrat Light"/>
              <a:sym typeface="Montserrat Light"/>
            </a:endParaRPr>
          </a:p>
        </p:txBody>
      </p:sp>
      <p:sp>
        <p:nvSpPr>
          <p:cNvPr id="124" name="Google Shape;124;p25"/>
          <p:cNvSpPr txBox="1"/>
          <p:nvPr/>
        </p:nvSpPr>
        <p:spPr>
          <a:xfrm>
            <a:off x="330739" y="3323732"/>
            <a:ext cx="9430598" cy="6822300"/>
          </a:xfrm>
          <a:prstGeom prst="rect">
            <a:avLst/>
          </a:prstGeom>
          <a:noFill/>
          <a:ln>
            <a:noFill/>
          </a:ln>
        </p:spPr>
        <p:txBody>
          <a:bodyPr spcFirstLastPara="1" wrap="square" lIns="243800" tIns="243800" rIns="243800" bIns="243800" anchor="t" anchorCtr="0">
            <a:noAutofit/>
          </a:bodyPr>
          <a:lstStyle/>
          <a:p>
            <a:pPr marL="457200" lvl="0" indent="0" algn="l" rtl="0">
              <a:lnSpc>
                <a:spcPct val="115000"/>
              </a:lnSpc>
              <a:spcBef>
                <a:spcPts val="0"/>
              </a:spcBef>
              <a:spcAft>
                <a:spcPts val="0"/>
              </a:spcAft>
              <a:buNone/>
            </a:pPr>
            <a:r>
              <a:rPr lang="en-US" sz="4200" b="1" dirty="0">
                <a:solidFill>
                  <a:schemeClr val="dk1"/>
                </a:solidFill>
                <a:latin typeface="Montserrat"/>
                <a:ea typeface="Montserrat"/>
                <a:cs typeface="Montserrat"/>
                <a:sym typeface="Montserrat"/>
              </a:rPr>
              <a:t>High-quality content </a:t>
            </a:r>
            <a:r>
              <a:rPr lang="en-US" sz="4200" dirty="0">
                <a:solidFill>
                  <a:schemeClr val="dk1"/>
                </a:solidFill>
                <a:latin typeface="Montserrat"/>
                <a:ea typeface="Montserrat"/>
                <a:cs typeface="Montserrat"/>
                <a:sym typeface="Montserrat"/>
              </a:rPr>
              <a:t>from top afterschool curriculum experts. Over </a:t>
            </a:r>
            <a:r>
              <a:rPr lang="en-US" sz="4200" dirty="0">
                <a:solidFill>
                  <a:srgbClr val="222222"/>
                </a:solidFill>
                <a:highlight>
                  <a:srgbClr val="FFFFFF"/>
                </a:highlight>
                <a:latin typeface="Montserrat"/>
                <a:ea typeface="Montserrat"/>
                <a:cs typeface="Montserrat"/>
                <a:sym typeface="Montserrat"/>
              </a:rPr>
              <a:t>1,000 pieces of content that foster youth learning and well-being through hands-on activities in arts, STEM, literacy, digital media and entrepreneurship.</a:t>
            </a:r>
            <a:r>
              <a:rPr lang="en-US" sz="3600" dirty="0">
                <a:solidFill>
                  <a:srgbClr val="222222"/>
                </a:solidFill>
                <a:highlight>
                  <a:srgbClr val="FFFFFF"/>
                </a:highlight>
                <a:latin typeface="Montserrat"/>
                <a:ea typeface="Montserrat"/>
                <a:cs typeface="Montserrat"/>
                <a:sym typeface="Montserrat"/>
              </a:rPr>
              <a:t> </a:t>
            </a:r>
            <a:endParaRPr sz="3600" dirty="0">
              <a:solidFill>
                <a:srgbClr val="222222"/>
              </a:solidFill>
              <a:highlight>
                <a:srgbClr val="FFFF00"/>
              </a:highlight>
              <a:latin typeface="Montserrat"/>
              <a:ea typeface="Montserrat"/>
              <a:cs typeface="Montserrat"/>
              <a:sym typeface="Montserrat"/>
            </a:endParaRPr>
          </a:p>
          <a:p>
            <a:pPr marL="457200" lvl="0" indent="0" algn="l" rtl="0">
              <a:lnSpc>
                <a:spcPct val="115000"/>
              </a:lnSpc>
              <a:spcBef>
                <a:spcPts val="0"/>
              </a:spcBef>
              <a:spcAft>
                <a:spcPts val="0"/>
              </a:spcAft>
              <a:buNone/>
            </a:pPr>
            <a:endParaRPr sz="2800" dirty="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endParaRPr sz="5600" b="1" dirty="0">
              <a:solidFill>
                <a:srgbClr val="FF0000"/>
              </a:solidFill>
              <a:latin typeface="Helvetica Neue"/>
              <a:ea typeface="Helvetica Neue"/>
              <a:cs typeface="Helvetica Neue"/>
              <a:sym typeface="Helvetica Neue"/>
            </a:endParaRPr>
          </a:p>
          <a:p>
            <a:pPr marL="0" lvl="0" indent="0" algn="l" rtl="0">
              <a:spcBef>
                <a:spcPts val="0"/>
              </a:spcBef>
              <a:spcAft>
                <a:spcPts val="0"/>
              </a:spcAft>
              <a:buNone/>
            </a:pPr>
            <a:endParaRPr sz="4800" dirty="0">
              <a:solidFill>
                <a:srgbClr val="222222"/>
              </a:solidFill>
              <a:highlight>
                <a:srgbClr val="FFFFFF"/>
              </a:highlight>
              <a:latin typeface="Montserrat"/>
              <a:ea typeface="Montserrat"/>
              <a:cs typeface="Montserrat"/>
              <a:sym typeface="Montserrat"/>
            </a:endParaRPr>
          </a:p>
        </p:txBody>
      </p:sp>
      <p:sp>
        <p:nvSpPr>
          <p:cNvPr id="6" name="TextBox 5">
            <a:extLst>
              <a:ext uri="{FF2B5EF4-FFF2-40B4-BE49-F238E27FC236}">
                <a16:creationId xmlns:a16="http://schemas.microsoft.com/office/drawing/2014/main" xmlns="" id="{1B1FB473-33C4-4EB3-BD16-B042C7F94C2E}"/>
              </a:ext>
            </a:extLst>
          </p:cNvPr>
          <p:cNvSpPr txBox="1"/>
          <p:nvPr/>
        </p:nvSpPr>
        <p:spPr>
          <a:xfrm>
            <a:off x="745434" y="12682332"/>
            <a:ext cx="3766931" cy="615553"/>
          </a:xfrm>
          <a:prstGeom prst="rect">
            <a:avLst/>
          </a:prstGeom>
          <a:noFill/>
        </p:spPr>
        <p:txBody>
          <a:bodyPr wrap="square" rtlCol="0">
            <a:spAutoFit/>
          </a:bodyPr>
          <a:lstStyle/>
          <a:p>
            <a:r>
              <a:rPr lang="en-US" sz="2000" dirty="0">
                <a:latin typeface="Montserrat" panose="020B0604020202020204" charset="0"/>
              </a:rPr>
              <a:t>Copyright 2020, Mizzen</a:t>
            </a:r>
            <a:r>
              <a:rPr lang="en-US" sz="2000" baseline="30000" dirty="0">
                <a:latin typeface="Montserrat" panose="020B0604020202020204" charset="0"/>
              </a:rPr>
              <a:t>®</a:t>
            </a:r>
            <a:r>
              <a:rPr lang="en-US" sz="2000" dirty="0">
                <a:latin typeface="Montserrat" panose="020B0604020202020204" charset="0"/>
              </a:rPr>
              <a:t> </a:t>
            </a:r>
          </a:p>
          <a:p>
            <a:endParaRPr lang="en-US" dirty="0"/>
          </a:p>
        </p:txBody>
      </p:sp>
      <p:sp>
        <p:nvSpPr>
          <p:cNvPr id="7" name="TextBox 6">
            <a:extLst>
              <a:ext uri="{FF2B5EF4-FFF2-40B4-BE49-F238E27FC236}">
                <a16:creationId xmlns:a16="http://schemas.microsoft.com/office/drawing/2014/main" xmlns="" id="{41C54AAB-AE95-4081-98D6-F9C659AD909F}"/>
              </a:ext>
            </a:extLst>
          </p:cNvPr>
          <p:cNvSpPr txBox="1"/>
          <p:nvPr/>
        </p:nvSpPr>
        <p:spPr>
          <a:xfrm>
            <a:off x="19831877" y="12682331"/>
            <a:ext cx="3766931" cy="646331"/>
          </a:xfrm>
          <a:prstGeom prst="rect">
            <a:avLst/>
          </a:prstGeom>
          <a:noFill/>
        </p:spPr>
        <p:txBody>
          <a:bodyPr wrap="square" rtlCol="0">
            <a:spAutoFit/>
          </a:bodyPr>
          <a:lstStyle/>
          <a:p>
            <a:pPr algn="r"/>
            <a:r>
              <a:rPr lang="en-US" sz="3600" i="1" dirty="0">
                <a:solidFill>
                  <a:srgbClr val="FF9900"/>
                </a:solidFill>
                <a:latin typeface="Montserrat Light"/>
                <a:sym typeface="Montserrat Light"/>
              </a:rPr>
              <a:t>7</a:t>
            </a:r>
            <a:endParaRPr lang="en-US" sz="3600" i="1" dirty="0"/>
          </a:p>
        </p:txBody>
      </p:sp>
      <p:pic>
        <p:nvPicPr>
          <p:cNvPr id="8" name="Image" descr="Image">
            <a:extLst>
              <a:ext uri="{FF2B5EF4-FFF2-40B4-BE49-F238E27FC236}">
                <a16:creationId xmlns:a16="http://schemas.microsoft.com/office/drawing/2014/main" xmlns="" id="{083BB738-718F-40E6-A263-CDC4D8C08791}"/>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0182186" y="3537152"/>
            <a:ext cx="13100936" cy="8209120"/>
          </a:xfrm>
          <a:prstGeom prst="rect">
            <a:avLst/>
          </a:prstGeom>
          <a:ln w="25400">
            <a:solidFill>
              <a:srgbClr val="D5D5D5"/>
            </a:solidFill>
            <a:miter lim="400000"/>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1" name="Google Shape;141;p27"/>
          <p:cNvSpPr txBox="1"/>
          <p:nvPr/>
        </p:nvSpPr>
        <p:spPr>
          <a:xfrm>
            <a:off x="1647975" y="4020858"/>
            <a:ext cx="11842500" cy="6723300"/>
          </a:xfrm>
          <a:prstGeom prst="rect">
            <a:avLst/>
          </a:prstGeom>
          <a:noFill/>
          <a:ln>
            <a:noFill/>
          </a:ln>
        </p:spPr>
        <p:txBody>
          <a:bodyPr spcFirstLastPara="1" wrap="square" lIns="243800" tIns="243800" rIns="243800" bIns="243800" anchor="t" anchorCtr="0">
            <a:noAutofit/>
          </a:bodyPr>
          <a:lstStyle/>
          <a:p>
            <a:pPr marL="0" lvl="0" indent="0" algn="l" rtl="0">
              <a:lnSpc>
                <a:spcPct val="115000"/>
              </a:lnSpc>
              <a:spcBef>
                <a:spcPts val="0"/>
              </a:spcBef>
              <a:spcAft>
                <a:spcPts val="0"/>
              </a:spcAft>
              <a:buNone/>
            </a:pPr>
            <a:endParaRPr sz="4800" dirty="0">
              <a:solidFill>
                <a:schemeClr val="dk2"/>
              </a:solidFill>
              <a:latin typeface="Montserrat Light"/>
              <a:ea typeface="Montserrat Light"/>
              <a:cs typeface="Montserrat Light"/>
              <a:sym typeface="Montserrat Light"/>
            </a:endParaRPr>
          </a:p>
          <a:p>
            <a:pPr marL="0" lvl="0" indent="0" algn="l" rtl="0">
              <a:lnSpc>
                <a:spcPct val="115000"/>
              </a:lnSpc>
              <a:spcBef>
                <a:spcPts val="4300"/>
              </a:spcBef>
              <a:spcAft>
                <a:spcPts val="4300"/>
              </a:spcAft>
              <a:buNone/>
            </a:pPr>
            <a:endParaRPr sz="4800" dirty="0">
              <a:solidFill>
                <a:schemeClr val="dk2"/>
              </a:solidFill>
              <a:latin typeface="Montserrat Light"/>
              <a:ea typeface="Montserrat Light"/>
              <a:cs typeface="Montserrat Light"/>
              <a:sym typeface="Montserrat Light"/>
            </a:endParaRPr>
          </a:p>
        </p:txBody>
      </p:sp>
      <p:sp>
        <p:nvSpPr>
          <p:cNvPr id="142" name="Google Shape;142;p27"/>
          <p:cNvSpPr txBox="1"/>
          <p:nvPr/>
        </p:nvSpPr>
        <p:spPr>
          <a:xfrm>
            <a:off x="8336568" y="3731741"/>
            <a:ext cx="14683200" cy="7982463"/>
          </a:xfrm>
          <a:prstGeom prst="rect">
            <a:avLst/>
          </a:prstGeom>
          <a:noFill/>
          <a:ln>
            <a:noFill/>
          </a:ln>
        </p:spPr>
        <p:txBody>
          <a:bodyPr spcFirstLastPara="1" wrap="square" lIns="243800" tIns="243800" rIns="243800" bIns="243800" anchor="t" anchorCtr="0">
            <a:noAutofit/>
          </a:bodyPr>
          <a:lstStyle/>
          <a:p>
            <a:pPr marL="0" lvl="0" indent="0" algn="l" rtl="0">
              <a:lnSpc>
                <a:spcPct val="115000"/>
              </a:lnSpc>
              <a:spcBef>
                <a:spcPts val="0"/>
              </a:spcBef>
              <a:spcAft>
                <a:spcPts val="0"/>
              </a:spcAft>
              <a:buNone/>
            </a:pPr>
            <a:r>
              <a:rPr lang="en-US" sz="3800" b="1" dirty="0">
                <a:solidFill>
                  <a:srgbClr val="FF9900"/>
                </a:solidFill>
                <a:latin typeface="Montserrat"/>
                <a:ea typeface="Montserrat"/>
                <a:cs typeface="Montserrat"/>
                <a:sym typeface="Montserrat"/>
              </a:rPr>
              <a:t>Easy-to-use activities and multi-week projects</a:t>
            </a:r>
            <a:r>
              <a:rPr lang="en-US" sz="3800" dirty="0">
                <a:solidFill>
                  <a:srgbClr val="FF9900"/>
                </a:solidFill>
                <a:latin typeface="Montserrat"/>
                <a:ea typeface="Montserrat"/>
                <a:cs typeface="Montserrat"/>
                <a:sym typeface="Montserrat"/>
              </a:rPr>
              <a:t> </a:t>
            </a:r>
          </a:p>
          <a:p>
            <a:pPr marL="0" lvl="0" indent="0" algn="l" rtl="0">
              <a:lnSpc>
                <a:spcPct val="115000"/>
              </a:lnSpc>
              <a:spcBef>
                <a:spcPts val="0"/>
              </a:spcBef>
              <a:spcAft>
                <a:spcPts val="0"/>
              </a:spcAft>
              <a:buNone/>
            </a:pPr>
            <a:endParaRPr lang="en-US" sz="3800" dirty="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r>
              <a:rPr lang="en-US" sz="3800" dirty="0">
                <a:solidFill>
                  <a:schemeClr val="tx1"/>
                </a:solidFill>
                <a:latin typeface="Montserrat"/>
                <a:ea typeface="Montserrat"/>
                <a:cs typeface="Montserrat"/>
                <a:sym typeface="Montserrat"/>
              </a:rPr>
              <a:t>Examples include:</a:t>
            </a:r>
          </a:p>
          <a:p>
            <a:pPr marL="0" lvl="0" indent="0" algn="l" rtl="0">
              <a:lnSpc>
                <a:spcPct val="115000"/>
              </a:lnSpc>
              <a:spcBef>
                <a:spcPts val="0"/>
              </a:spcBef>
              <a:spcAft>
                <a:spcPts val="0"/>
              </a:spcAft>
              <a:buNone/>
            </a:pPr>
            <a:endParaRPr lang="en-US" sz="3800" dirty="0">
              <a:solidFill>
                <a:schemeClr val="tx1"/>
              </a:solidFill>
              <a:latin typeface="Montserrat"/>
              <a:ea typeface="Montserrat"/>
              <a:cs typeface="Montserrat"/>
              <a:sym typeface="Montserrat"/>
            </a:endParaRPr>
          </a:p>
          <a:p>
            <a:pPr marL="571500" lvl="0" indent="-571500" algn="l" rtl="0">
              <a:lnSpc>
                <a:spcPct val="150000"/>
              </a:lnSpc>
              <a:spcBef>
                <a:spcPts val="0"/>
              </a:spcBef>
              <a:spcAft>
                <a:spcPts val="0"/>
              </a:spcAft>
              <a:buFont typeface="Arial" panose="020B0604020202020204" pitchFamily="34" charset="0"/>
              <a:buChar char="•"/>
            </a:pPr>
            <a:r>
              <a:rPr lang="en-US" sz="3800" dirty="0">
                <a:solidFill>
                  <a:schemeClr val="tx1"/>
                </a:solidFill>
                <a:latin typeface="Montserrat"/>
                <a:ea typeface="Montserrat"/>
                <a:cs typeface="Montserrat"/>
                <a:sym typeface="Montserrat"/>
              </a:rPr>
              <a:t>Jazz, Blues and Music from Jazz at Lincoln Center;</a:t>
            </a:r>
          </a:p>
          <a:p>
            <a:pPr marL="571500" lvl="0" indent="-571500" algn="l" rtl="0">
              <a:lnSpc>
                <a:spcPct val="150000"/>
              </a:lnSpc>
              <a:spcBef>
                <a:spcPts val="0"/>
              </a:spcBef>
              <a:spcAft>
                <a:spcPts val="0"/>
              </a:spcAft>
              <a:buFont typeface="Arial" panose="020B0604020202020204" pitchFamily="34" charset="0"/>
              <a:buChar char="•"/>
            </a:pPr>
            <a:r>
              <a:rPr lang="en-US" sz="3800" dirty="0">
                <a:solidFill>
                  <a:schemeClr val="tx1"/>
                </a:solidFill>
                <a:latin typeface="Montserrat"/>
                <a:ea typeface="Montserrat"/>
                <a:cs typeface="Montserrat"/>
                <a:sym typeface="Montserrat"/>
              </a:rPr>
              <a:t>Learning Scientific Sketching from California Academy of Sciences; </a:t>
            </a:r>
          </a:p>
          <a:p>
            <a:pPr marL="571500" lvl="0" indent="-571500" algn="l" rtl="0">
              <a:lnSpc>
                <a:spcPct val="150000"/>
              </a:lnSpc>
              <a:spcBef>
                <a:spcPts val="0"/>
              </a:spcBef>
              <a:spcAft>
                <a:spcPts val="0"/>
              </a:spcAft>
              <a:buFont typeface="Arial" panose="020B0604020202020204" pitchFamily="34" charset="0"/>
              <a:buChar char="•"/>
            </a:pPr>
            <a:r>
              <a:rPr lang="en-US" sz="3800" dirty="0">
                <a:solidFill>
                  <a:schemeClr val="tx1"/>
                </a:solidFill>
                <a:latin typeface="Montserrat"/>
                <a:ea typeface="Montserrat"/>
                <a:cs typeface="Montserrat"/>
                <a:sym typeface="Montserrat"/>
              </a:rPr>
              <a:t>Make It Move Invention Camp from OregonAsk; and</a:t>
            </a:r>
          </a:p>
          <a:p>
            <a:pPr marL="571500" lvl="0" indent="-571500" algn="l" rtl="0">
              <a:lnSpc>
                <a:spcPct val="150000"/>
              </a:lnSpc>
              <a:spcBef>
                <a:spcPts val="0"/>
              </a:spcBef>
              <a:spcAft>
                <a:spcPts val="0"/>
              </a:spcAft>
              <a:buFont typeface="Arial" panose="020B0604020202020204" pitchFamily="34" charset="0"/>
              <a:buChar char="•"/>
            </a:pPr>
            <a:r>
              <a:rPr lang="en-US" sz="3800" dirty="0">
                <a:solidFill>
                  <a:schemeClr val="tx1"/>
                </a:solidFill>
                <a:latin typeface="Montserrat"/>
                <a:ea typeface="Montserrat"/>
                <a:cs typeface="Montserrat"/>
                <a:sym typeface="Montserrat"/>
              </a:rPr>
              <a:t>Many more fun and inspiring activities!</a:t>
            </a:r>
            <a:endParaRPr sz="2800" dirty="0">
              <a:solidFill>
                <a:schemeClr val="tx1"/>
              </a:solidFill>
              <a:latin typeface="Calibri"/>
              <a:ea typeface="Calibri"/>
              <a:cs typeface="Calibri"/>
              <a:sym typeface="Calibri"/>
            </a:endParaRPr>
          </a:p>
          <a:p>
            <a:pPr marL="0" lvl="0" indent="0" algn="l" rtl="0">
              <a:lnSpc>
                <a:spcPct val="115000"/>
              </a:lnSpc>
              <a:spcBef>
                <a:spcPts val="0"/>
              </a:spcBef>
              <a:spcAft>
                <a:spcPts val="0"/>
              </a:spcAft>
              <a:buNone/>
            </a:pPr>
            <a:endParaRPr sz="4800" dirty="0">
              <a:solidFill>
                <a:srgbClr val="222222"/>
              </a:solidFill>
              <a:highlight>
                <a:srgbClr val="FFFFFF"/>
              </a:highlight>
              <a:latin typeface="Montserrat"/>
              <a:ea typeface="Montserrat"/>
              <a:cs typeface="Montserrat"/>
              <a:sym typeface="Montserrat"/>
            </a:endParaRPr>
          </a:p>
        </p:txBody>
      </p:sp>
      <p:sp>
        <p:nvSpPr>
          <p:cNvPr id="145" name="Google Shape;145;p27"/>
          <p:cNvSpPr txBox="1"/>
          <p:nvPr/>
        </p:nvSpPr>
        <p:spPr>
          <a:xfrm>
            <a:off x="7734700" y="10323875"/>
            <a:ext cx="5014500" cy="101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200" dirty="0">
              <a:solidFill>
                <a:srgbClr val="FF0000"/>
              </a:solidFill>
              <a:latin typeface="Helvetica Neue"/>
              <a:ea typeface="Helvetica Neue"/>
              <a:cs typeface="Helvetica Neue"/>
              <a:sym typeface="Helvetica Neue"/>
            </a:endParaRPr>
          </a:p>
        </p:txBody>
      </p:sp>
      <p:sp>
        <p:nvSpPr>
          <p:cNvPr id="8" name="TextBox 7">
            <a:extLst>
              <a:ext uri="{FF2B5EF4-FFF2-40B4-BE49-F238E27FC236}">
                <a16:creationId xmlns:a16="http://schemas.microsoft.com/office/drawing/2014/main" xmlns="" id="{E8C6C5AC-D693-4151-B570-05C3087AF34A}"/>
              </a:ext>
            </a:extLst>
          </p:cNvPr>
          <p:cNvSpPr txBox="1"/>
          <p:nvPr/>
        </p:nvSpPr>
        <p:spPr>
          <a:xfrm>
            <a:off x="745434" y="12682332"/>
            <a:ext cx="3766931" cy="615553"/>
          </a:xfrm>
          <a:prstGeom prst="rect">
            <a:avLst/>
          </a:prstGeom>
          <a:noFill/>
        </p:spPr>
        <p:txBody>
          <a:bodyPr wrap="square" rtlCol="0">
            <a:spAutoFit/>
          </a:bodyPr>
          <a:lstStyle/>
          <a:p>
            <a:r>
              <a:rPr lang="en-US" sz="2000" dirty="0">
                <a:latin typeface="Montserrat" panose="020B0604020202020204" charset="0"/>
              </a:rPr>
              <a:t>Copyright 2020, Mizzen</a:t>
            </a:r>
            <a:r>
              <a:rPr lang="en-US" sz="2000" baseline="30000" dirty="0">
                <a:latin typeface="Montserrat" panose="020B0604020202020204" charset="0"/>
              </a:rPr>
              <a:t>® </a:t>
            </a:r>
          </a:p>
          <a:p>
            <a:endParaRPr lang="en-US" dirty="0"/>
          </a:p>
        </p:txBody>
      </p:sp>
      <p:sp>
        <p:nvSpPr>
          <p:cNvPr id="9" name="TextBox 8">
            <a:extLst>
              <a:ext uri="{FF2B5EF4-FFF2-40B4-BE49-F238E27FC236}">
                <a16:creationId xmlns:a16="http://schemas.microsoft.com/office/drawing/2014/main" xmlns="" id="{453E855E-D563-4B20-8EDB-7A2F893FFBE0}"/>
              </a:ext>
            </a:extLst>
          </p:cNvPr>
          <p:cNvSpPr txBox="1"/>
          <p:nvPr/>
        </p:nvSpPr>
        <p:spPr>
          <a:xfrm>
            <a:off x="19831877" y="12682331"/>
            <a:ext cx="3766931" cy="646331"/>
          </a:xfrm>
          <a:prstGeom prst="rect">
            <a:avLst/>
          </a:prstGeom>
          <a:noFill/>
        </p:spPr>
        <p:txBody>
          <a:bodyPr wrap="square" rtlCol="0">
            <a:spAutoFit/>
          </a:bodyPr>
          <a:lstStyle/>
          <a:p>
            <a:pPr algn="r"/>
            <a:r>
              <a:rPr lang="en-US" sz="3600" i="1" dirty="0">
                <a:solidFill>
                  <a:srgbClr val="FF9900"/>
                </a:solidFill>
                <a:latin typeface="Montserrat Light"/>
                <a:sym typeface="Montserrat Light"/>
              </a:rPr>
              <a:t>8</a:t>
            </a:r>
            <a:endParaRPr lang="en-US" sz="3600" i="1" dirty="0"/>
          </a:p>
        </p:txBody>
      </p:sp>
      <p:pic>
        <p:nvPicPr>
          <p:cNvPr id="10" name="Google Shape;125;p25">
            <a:extLst>
              <a:ext uri="{FF2B5EF4-FFF2-40B4-BE49-F238E27FC236}">
                <a16:creationId xmlns:a16="http://schemas.microsoft.com/office/drawing/2014/main" xmlns="" id="{07477D23-144E-4381-95AF-833B7AEDB4A7}"/>
              </a:ext>
            </a:extLst>
          </p:cNvPr>
          <p:cNvPicPr preferRelativeResize="0"/>
          <p:nvPr/>
        </p:nvPicPr>
        <p:blipFill>
          <a:blip r:embed="rId3">
            <a:alphaModFix/>
          </a:blip>
          <a:stretch>
            <a:fillRect/>
          </a:stretch>
        </p:blipFill>
        <p:spPr>
          <a:xfrm>
            <a:off x="2854068" y="3408525"/>
            <a:ext cx="4260625" cy="8191924"/>
          </a:xfrm>
          <a:prstGeom prst="rect">
            <a:avLst/>
          </a:prstGeom>
          <a:noFill/>
          <a:ln>
            <a:noFill/>
          </a:ln>
        </p:spPr>
      </p:pic>
      <p:sp>
        <p:nvSpPr>
          <p:cNvPr id="16" name="Google Shape;122;p25">
            <a:extLst>
              <a:ext uri="{FF2B5EF4-FFF2-40B4-BE49-F238E27FC236}">
                <a16:creationId xmlns:a16="http://schemas.microsoft.com/office/drawing/2014/main" xmlns="" id="{30D371F3-B70F-4761-A26D-D8B71FD160F7}"/>
              </a:ext>
            </a:extLst>
          </p:cNvPr>
          <p:cNvSpPr txBox="1">
            <a:spLocks/>
          </p:cNvSpPr>
          <p:nvPr/>
        </p:nvSpPr>
        <p:spPr>
          <a:xfrm>
            <a:off x="648275" y="326600"/>
            <a:ext cx="12704100" cy="1699500"/>
          </a:xfrm>
          <a:prstGeom prst="rect">
            <a:avLst/>
          </a:prstGeom>
          <a:noFill/>
          <a:ln>
            <a:noFill/>
          </a:ln>
        </p:spPr>
        <p:txBody>
          <a:bodyPr spcFirstLastPara="1" wrap="square" lIns="50800" tIns="50800" rIns="50800" bIns="50800" anchor="ctr" anchorCtr="0">
            <a:noAutofit/>
          </a:bodyPr>
          <a:lstStyle>
            <a:defPPr marR="0" lvl="0" algn="l" rtl="0">
              <a:lnSpc>
                <a:spcPct val="100000"/>
              </a:lnSpc>
              <a:spcBef>
                <a:spcPts val="0"/>
              </a:spcBef>
              <a:spcAft>
                <a:spcPts val="0"/>
              </a:spcAft>
            </a:defPPr>
            <a:lvl1pPr marL="457200" marR="0" lvl="0"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1pPr>
            <a:lvl2pPr marL="914400" marR="0" lvl="1"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2pPr>
            <a:lvl3pPr marL="1371600" marR="0" lvl="2"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3pPr>
            <a:lvl4pPr marL="1828800" marR="0" lvl="3"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4pPr>
            <a:lvl5pPr marL="2286000" marR="0" lvl="4"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5pPr>
            <a:lvl6pPr marL="2743200" marR="0" lvl="5"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6pPr>
            <a:lvl7pPr marL="3200400" marR="0" lvl="6"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7pPr>
            <a:lvl8pPr marL="3657600" marR="0" lvl="7"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8pPr>
            <a:lvl9pPr marL="4114800" marR="0" lvl="8"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9pPr>
          </a:lstStyle>
          <a:p>
            <a:pPr marL="0" indent="0">
              <a:buFont typeface="Helvetica Neue"/>
              <a:buNone/>
            </a:pPr>
            <a:r>
              <a:rPr lang="en-US" sz="8000" dirty="0">
                <a:solidFill>
                  <a:srgbClr val="FF9900"/>
                </a:solidFill>
                <a:latin typeface="Montserrat Light"/>
                <a:ea typeface="Montserrat Light"/>
                <a:cs typeface="Montserrat Light"/>
                <a:sym typeface="Montserrat Light"/>
              </a:rPr>
              <a:t> Mizzen </a:t>
            </a:r>
            <a:r>
              <a:rPr lang="en-US" sz="8000" dirty="0">
                <a:solidFill>
                  <a:srgbClr val="20114C"/>
                </a:solidFill>
                <a:latin typeface="Montserrat Light"/>
                <a:ea typeface="Montserrat Light"/>
                <a:cs typeface="Montserrat Light"/>
                <a:sym typeface="Montserrat Light"/>
              </a:rPr>
              <a:t>by Mott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1" name="Google Shape;131;p26"/>
          <p:cNvSpPr txBox="1"/>
          <p:nvPr/>
        </p:nvSpPr>
        <p:spPr>
          <a:xfrm>
            <a:off x="1877400" y="4151933"/>
            <a:ext cx="11842500" cy="6723300"/>
          </a:xfrm>
          <a:prstGeom prst="rect">
            <a:avLst/>
          </a:prstGeom>
          <a:noFill/>
          <a:ln>
            <a:noFill/>
          </a:ln>
        </p:spPr>
        <p:txBody>
          <a:bodyPr spcFirstLastPara="1" wrap="square" lIns="243800" tIns="243800" rIns="243800" bIns="243800" anchor="t" anchorCtr="0">
            <a:noAutofit/>
          </a:bodyPr>
          <a:lstStyle/>
          <a:p>
            <a:pPr marL="0" lvl="0" indent="0" algn="l" rtl="0">
              <a:lnSpc>
                <a:spcPct val="115000"/>
              </a:lnSpc>
              <a:spcBef>
                <a:spcPts val="0"/>
              </a:spcBef>
              <a:spcAft>
                <a:spcPts val="0"/>
              </a:spcAft>
              <a:buNone/>
            </a:pPr>
            <a:endParaRPr sz="4800" dirty="0">
              <a:solidFill>
                <a:schemeClr val="dk2"/>
              </a:solidFill>
              <a:latin typeface="Montserrat Light"/>
              <a:ea typeface="Montserrat Light"/>
              <a:cs typeface="Montserrat Light"/>
              <a:sym typeface="Montserrat Light"/>
            </a:endParaRPr>
          </a:p>
          <a:p>
            <a:pPr marL="0" lvl="0" indent="0" algn="l" rtl="0">
              <a:lnSpc>
                <a:spcPct val="115000"/>
              </a:lnSpc>
              <a:spcBef>
                <a:spcPts val="4300"/>
              </a:spcBef>
              <a:spcAft>
                <a:spcPts val="4300"/>
              </a:spcAft>
              <a:buNone/>
            </a:pPr>
            <a:endParaRPr sz="4800" dirty="0">
              <a:solidFill>
                <a:schemeClr val="dk2"/>
              </a:solidFill>
              <a:latin typeface="Montserrat Light"/>
              <a:ea typeface="Montserrat Light"/>
              <a:cs typeface="Montserrat Light"/>
              <a:sym typeface="Montserrat Light"/>
            </a:endParaRPr>
          </a:p>
        </p:txBody>
      </p:sp>
      <p:sp>
        <p:nvSpPr>
          <p:cNvPr id="132" name="Google Shape;132;p26"/>
          <p:cNvSpPr txBox="1"/>
          <p:nvPr/>
        </p:nvSpPr>
        <p:spPr>
          <a:xfrm>
            <a:off x="5158777" y="3083307"/>
            <a:ext cx="8193600" cy="3000000"/>
          </a:xfrm>
          <a:prstGeom prst="rect">
            <a:avLst/>
          </a:prstGeom>
          <a:noFill/>
          <a:ln>
            <a:noFill/>
          </a:ln>
        </p:spPr>
        <p:txBody>
          <a:bodyPr spcFirstLastPara="1" wrap="square" lIns="243800" tIns="243800" rIns="243800" bIns="243800" anchor="t" anchorCtr="0">
            <a:noAutofit/>
          </a:bodyPr>
          <a:lstStyle/>
          <a:p>
            <a:pPr marL="0" lvl="0" indent="0" algn="l" rtl="0">
              <a:lnSpc>
                <a:spcPct val="115000"/>
              </a:lnSpc>
              <a:spcBef>
                <a:spcPts val="0"/>
              </a:spcBef>
              <a:spcAft>
                <a:spcPts val="0"/>
              </a:spcAft>
              <a:buNone/>
            </a:pPr>
            <a:endParaRPr sz="28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3800" b="1" dirty="0">
                <a:solidFill>
                  <a:schemeClr val="dk1"/>
                </a:solidFill>
                <a:latin typeface="Montserrat"/>
                <a:ea typeface="Montserrat"/>
                <a:cs typeface="Montserrat"/>
                <a:sym typeface="Montserrat"/>
              </a:rPr>
              <a:t>Pro Tips </a:t>
            </a:r>
            <a:r>
              <a:rPr lang="en-US" sz="3800" dirty="0">
                <a:solidFill>
                  <a:schemeClr val="dk1"/>
                </a:solidFill>
                <a:latin typeface="Montserrat"/>
                <a:ea typeface="Montserrat"/>
                <a:cs typeface="Montserrat"/>
                <a:sym typeface="Montserrat"/>
              </a:rPr>
              <a:t>help you hone your skills, bring content to life, and address challenges and opportunities.</a:t>
            </a:r>
            <a:endParaRPr sz="3800" dirty="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endParaRPr sz="3800" dirty="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endParaRPr sz="3800" dirty="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r>
              <a:rPr lang="en-US" sz="3800" dirty="0">
                <a:solidFill>
                  <a:schemeClr val="dk1"/>
                </a:solidFill>
                <a:latin typeface="Montserrat"/>
                <a:ea typeface="Montserrat"/>
                <a:cs typeface="Montserrat"/>
                <a:sym typeface="Montserrat"/>
              </a:rPr>
              <a:t> </a:t>
            </a:r>
            <a:endParaRPr sz="35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5400" dirty="0">
              <a:solidFill>
                <a:srgbClr val="222222"/>
              </a:solidFill>
              <a:highlight>
                <a:srgbClr val="FFFFFF"/>
              </a:highlight>
              <a:latin typeface="Montserrat"/>
              <a:ea typeface="Montserrat"/>
              <a:cs typeface="Montserrat"/>
              <a:sym typeface="Montserrat"/>
            </a:endParaRPr>
          </a:p>
        </p:txBody>
      </p:sp>
      <p:pic>
        <p:nvPicPr>
          <p:cNvPr id="133" name="Google Shape;133;p26"/>
          <p:cNvPicPr preferRelativeResize="0"/>
          <p:nvPr/>
        </p:nvPicPr>
        <p:blipFill>
          <a:blip r:embed="rId3">
            <a:alphaModFix/>
          </a:blip>
          <a:stretch>
            <a:fillRect/>
          </a:stretch>
        </p:blipFill>
        <p:spPr>
          <a:xfrm>
            <a:off x="804537" y="3259297"/>
            <a:ext cx="4129333" cy="7712050"/>
          </a:xfrm>
          <a:prstGeom prst="rect">
            <a:avLst/>
          </a:prstGeom>
          <a:noFill/>
          <a:ln>
            <a:noFill/>
          </a:ln>
        </p:spPr>
      </p:pic>
      <p:sp>
        <p:nvSpPr>
          <p:cNvPr id="134" name="Google Shape;134;p26"/>
          <p:cNvSpPr txBox="1"/>
          <p:nvPr/>
        </p:nvSpPr>
        <p:spPr>
          <a:xfrm>
            <a:off x="7240555" y="8354211"/>
            <a:ext cx="11220671" cy="3000000"/>
          </a:xfrm>
          <a:prstGeom prst="rect">
            <a:avLst/>
          </a:prstGeom>
          <a:noFill/>
          <a:ln>
            <a:noFill/>
          </a:ln>
        </p:spPr>
        <p:txBody>
          <a:bodyPr spcFirstLastPara="1" wrap="square" lIns="91425" tIns="91425" rIns="91425" bIns="91425" anchor="t" anchorCtr="0">
            <a:noAutofit/>
          </a:bodyPr>
          <a:lstStyle/>
          <a:p>
            <a:pPr lvl="0" algn="r">
              <a:lnSpc>
                <a:spcPct val="115000"/>
              </a:lnSpc>
            </a:pPr>
            <a:r>
              <a:rPr lang="en-US" sz="3800" dirty="0">
                <a:solidFill>
                  <a:schemeClr val="dk1"/>
                </a:solidFill>
                <a:latin typeface="Montserrat"/>
                <a:ea typeface="Montserrat"/>
                <a:cs typeface="Montserrat"/>
                <a:sym typeface="Montserrat"/>
              </a:rPr>
              <a:t> </a:t>
            </a:r>
            <a:r>
              <a:rPr lang="en-US" sz="3800" b="1" dirty="0">
                <a:solidFill>
                  <a:schemeClr val="dk1"/>
                </a:solidFill>
                <a:latin typeface="Montserrat"/>
                <a:ea typeface="Montserrat"/>
                <a:cs typeface="Montserrat"/>
                <a:sym typeface="Montserrat"/>
              </a:rPr>
              <a:t>Organizational Features</a:t>
            </a:r>
            <a:r>
              <a:rPr lang="en-US" sz="3800" dirty="0">
                <a:solidFill>
                  <a:schemeClr val="dk1"/>
                </a:solidFill>
                <a:latin typeface="Montserrat"/>
                <a:ea typeface="Montserrat"/>
                <a:cs typeface="Montserrat"/>
                <a:sym typeface="Montserrat"/>
              </a:rPr>
              <a:t> — like scheduling, attendance and messaging — support your planning, coordination and communications. </a:t>
            </a:r>
            <a:r>
              <a:rPr lang="en-US" sz="3400" dirty="0">
                <a:solidFill>
                  <a:schemeClr val="dk1"/>
                </a:solidFill>
                <a:latin typeface="Calibri"/>
                <a:ea typeface="Calibri"/>
                <a:cs typeface="Calibri"/>
                <a:sym typeface="Calibri"/>
              </a:rPr>
              <a:t> </a:t>
            </a:r>
            <a:endParaRPr sz="35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5400" dirty="0">
              <a:solidFill>
                <a:srgbClr val="222222"/>
              </a:solidFill>
              <a:highlight>
                <a:srgbClr val="FFFFFF"/>
              </a:highlight>
              <a:latin typeface="Montserrat"/>
              <a:ea typeface="Montserrat"/>
              <a:cs typeface="Montserrat"/>
              <a:sym typeface="Montserrat"/>
            </a:endParaRPr>
          </a:p>
        </p:txBody>
      </p:sp>
      <p:sp>
        <p:nvSpPr>
          <p:cNvPr id="8" name="TextBox 7">
            <a:extLst>
              <a:ext uri="{FF2B5EF4-FFF2-40B4-BE49-F238E27FC236}">
                <a16:creationId xmlns:a16="http://schemas.microsoft.com/office/drawing/2014/main" xmlns="" id="{3B6510CC-B946-4DDC-A8B6-757FEBBE79DF}"/>
              </a:ext>
            </a:extLst>
          </p:cNvPr>
          <p:cNvSpPr txBox="1"/>
          <p:nvPr/>
        </p:nvSpPr>
        <p:spPr>
          <a:xfrm>
            <a:off x="745434" y="12682332"/>
            <a:ext cx="3766931" cy="615553"/>
          </a:xfrm>
          <a:prstGeom prst="rect">
            <a:avLst/>
          </a:prstGeom>
          <a:noFill/>
        </p:spPr>
        <p:txBody>
          <a:bodyPr wrap="square" rtlCol="0">
            <a:spAutoFit/>
          </a:bodyPr>
          <a:lstStyle/>
          <a:p>
            <a:r>
              <a:rPr lang="en-US" sz="2000" dirty="0">
                <a:latin typeface="Montserrat" panose="020B0604020202020204" charset="0"/>
              </a:rPr>
              <a:t>Copyright 2020, Mizzen</a:t>
            </a:r>
            <a:r>
              <a:rPr lang="en-US" sz="2000" baseline="30000" dirty="0">
                <a:latin typeface="Montserrat" panose="020B0604020202020204" charset="0"/>
              </a:rPr>
              <a:t>® </a:t>
            </a:r>
          </a:p>
          <a:p>
            <a:endParaRPr lang="en-US" dirty="0"/>
          </a:p>
        </p:txBody>
      </p:sp>
      <p:sp>
        <p:nvSpPr>
          <p:cNvPr id="9" name="TextBox 8">
            <a:extLst>
              <a:ext uri="{FF2B5EF4-FFF2-40B4-BE49-F238E27FC236}">
                <a16:creationId xmlns:a16="http://schemas.microsoft.com/office/drawing/2014/main" xmlns="" id="{12EE8C4A-7C31-461E-BBC8-4EBBB1F2C215}"/>
              </a:ext>
            </a:extLst>
          </p:cNvPr>
          <p:cNvSpPr txBox="1"/>
          <p:nvPr/>
        </p:nvSpPr>
        <p:spPr>
          <a:xfrm>
            <a:off x="19831877" y="12682331"/>
            <a:ext cx="3766931" cy="646331"/>
          </a:xfrm>
          <a:prstGeom prst="rect">
            <a:avLst/>
          </a:prstGeom>
          <a:noFill/>
        </p:spPr>
        <p:txBody>
          <a:bodyPr wrap="square" rtlCol="0">
            <a:spAutoFit/>
          </a:bodyPr>
          <a:lstStyle/>
          <a:p>
            <a:pPr algn="r"/>
            <a:r>
              <a:rPr lang="en-US" sz="3600" i="1" dirty="0">
                <a:solidFill>
                  <a:srgbClr val="FF9900"/>
                </a:solidFill>
                <a:latin typeface="Montserrat Light"/>
                <a:sym typeface="Montserrat Light"/>
              </a:rPr>
              <a:t>9</a:t>
            </a:r>
            <a:endParaRPr lang="en-US" sz="3600" i="1" dirty="0"/>
          </a:p>
        </p:txBody>
      </p:sp>
      <p:pic>
        <p:nvPicPr>
          <p:cNvPr id="1026" name="Picture 2">
            <a:extLst>
              <a:ext uri="{FF2B5EF4-FFF2-40B4-BE49-F238E27FC236}">
                <a16:creationId xmlns:a16="http://schemas.microsoft.com/office/drawing/2014/main" xmlns="" id="{2FF0C53F-4540-4D91-A7AD-6D767D40B8AB}"/>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8244276" y="3259297"/>
            <a:ext cx="5108510" cy="8621485"/>
          </a:xfrm>
          <a:prstGeom prst="rect">
            <a:avLst/>
          </a:prstGeom>
          <a:noFill/>
          <a:extLst>
            <a:ext uri="{909E8E84-426E-40DD-AFC4-6F175D3DCCD1}">
              <a14:hiddenFill xmlns:a14="http://schemas.microsoft.com/office/drawing/2010/main">
                <a:solidFill>
                  <a:srgbClr val="FFFFFF"/>
                </a:solidFill>
              </a14:hiddenFill>
            </a:ext>
          </a:extLst>
        </p:spPr>
      </p:pic>
      <p:sp>
        <p:nvSpPr>
          <p:cNvPr id="12" name="Google Shape;122;p25">
            <a:extLst>
              <a:ext uri="{FF2B5EF4-FFF2-40B4-BE49-F238E27FC236}">
                <a16:creationId xmlns:a16="http://schemas.microsoft.com/office/drawing/2014/main" xmlns="" id="{F632B4D0-C4D6-4464-AC18-B605C4AEA866}"/>
              </a:ext>
            </a:extLst>
          </p:cNvPr>
          <p:cNvSpPr txBox="1">
            <a:spLocks/>
          </p:cNvSpPr>
          <p:nvPr/>
        </p:nvSpPr>
        <p:spPr>
          <a:xfrm>
            <a:off x="648275" y="326600"/>
            <a:ext cx="12704100" cy="1699500"/>
          </a:xfrm>
          <a:prstGeom prst="rect">
            <a:avLst/>
          </a:prstGeom>
          <a:noFill/>
          <a:ln>
            <a:noFill/>
          </a:ln>
        </p:spPr>
        <p:txBody>
          <a:bodyPr spcFirstLastPara="1" wrap="square" lIns="50800" tIns="50800" rIns="50800" bIns="50800" anchor="ctr" anchorCtr="0">
            <a:noAutofit/>
          </a:bodyPr>
          <a:lstStyle>
            <a:defPPr marR="0" lvl="0" algn="l" rtl="0">
              <a:lnSpc>
                <a:spcPct val="100000"/>
              </a:lnSpc>
              <a:spcBef>
                <a:spcPts val="0"/>
              </a:spcBef>
              <a:spcAft>
                <a:spcPts val="0"/>
              </a:spcAft>
            </a:defPPr>
            <a:lvl1pPr marL="457200" marR="0" lvl="0"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1pPr>
            <a:lvl2pPr marL="914400" marR="0" lvl="1"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2pPr>
            <a:lvl3pPr marL="1371600" marR="0" lvl="2"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3pPr>
            <a:lvl4pPr marL="1828800" marR="0" lvl="3"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4pPr>
            <a:lvl5pPr marL="2286000" marR="0" lvl="4"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5pPr>
            <a:lvl6pPr marL="2743200" marR="0" lvl="5"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6pPr>
            <a:lvl7pPr marL="3200400" marR="0" lvl="6"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7pPr>
            <a:lvl8pPr marL="3657600" marR="0" lvl="7"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8pPr>
            <a:lvl9pPr marL="4114800" marR="0" lvl="8"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9pPr>
          </a:lstStyle>
          <a:p>
            <a:pPr marL="0" indent="0">
              <a:buFont typeface="Helvetica Neue"/>
              <a:buNone/>
            </a:pPr>
            <a:r>
              <a:rPr lang="en-US" sz="8000" dirty="0">
                <a:solidFill>
                  <a:srgbClr val="FF9900"/>
                </a:solidFill>
                <a:latin typeface="Montserrat Light"/>
                <a:ea typeface="Montserrat Light"/>
                <a:cs typeface="Montserrat Light"/>
                <a:sym typeface="Montserrat Light"/>
              </a:rPr>
              <a:t> Mizzen </a:t>
            </a:r>
            <a:r>
              <a:rPr lang="en-US" sz="8000" dirty="0">
                <a:solidFill>
                  <a:srgbClr val="20114C"/>
                </a:solidFill>
                <a:latin typeface="Montserrat Light"/>
                <a:ea typeface="Montserrat Light"/>
                <a:cs typeface="Montserrat Light"/>
                <a:sym typeface="Montserrat Light"/>
              </a:rPr>
              <a:t>by Mott </a:t>
            </a:r>
          </a:p>
        </p:txBody>
      </p:sp>
    </p:spTree>
  </p:cSld>
  <p:clrMapOvr>
    <a:masterClrMapping/>
  </p:clrMapOvr>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8B6AF69FA5F743AEDED0170CA5A8E3" ma:contentTypeVersion="10" ma:contentTypeDescription="Create a new document." ma:contentTypeScope="" ma:versionID="a46a20bde617ad4babf9e732230d2a79">
  <xsd:schema xmlns:xsd="http://www.w3.org/2001/XMLSchema" xmlns:xs="http://www.w3.org/2001/XMLSchema" xmlns:p="http://schemas.microsoft.com/office/2006/metadata/properties" xmlns:ns3="7284e1c3-3f0a-4b81-b39a-07c4709a8a91" targetNamespace="http://schemas.microsoft.com/office/2006/metadata/properties" ma:root="true" ma:fieldsID="a93136c4538aac4cc9adc8c15ca2a1b8" ns3:_="">
    <xsd:import namespace="7284e1c3-3f0a-4b81-b39a-07c4709a8a91"/>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84e1c3-3f0a-4b81-b39a-07c4709a8a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E5EB869-BE70-4160-9784-B242CBCB42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284e1c3-3f0a-4b81-b39a-07c4709a8a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1D38D69-3C1D-45EE-8E5D-172D569ADA09}">
  <ds:schemaRefs>
    <ds:schemaRef ds:uri="http://schemas.microsoft.com/sharepoint/v3/contenttype/forms"/>
  </ds:schemaRefs>
</ds:datastoreItem>
</file>

<file path=customXml/itemProps3.xml><?xml version="1.0" encoding="utf-8"?>
<ds:datastoreItem xmlns:ds="http://schemas.openxmlformats.org/officeDocument/2006/customXml" ds:itemID="{151AE8CB-3A84-4B42-A556-6F120AC70A72}">
  <ds:schemaRefs>
    <ds:schemaRef ds:uri="http://purl.org/dc/elements/1.1/"/>
    <ds:schemaRef ds:uri="http://schemas.openxmlformats.org/package/2006/metadata/core-properties"/>
    <ds:schemaRef ds:uri="http://www.w3.org/XML/1998/namespace"/>
    <ds:schemaRef ds:uri="http://schemas.microsoft.com/office/2006/documentManagement/types"/>
    <ds:schemaRef ds:uri="http://schemas.microsoft.com/office/2006/metadata/properties"/>
    <ds:schemaRef ds:uri="7284e1c3-3f0a-4b81-b39a-07c4709a8a91"/>
    <ds:schemaRef ds:uri="http://schemas.microsoft.com/office/infopath/2007/PartnerControl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1592</TotalTime>
  <Words>1918</Words>
  <Application>Microsoft Office PowerPoint</Application>
  <PresentationFormat>Custom</PresentationFormat>
  <Paragraphs>232</Paragraphs>
  <Slides>22</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Montserrat Light</vt:lpstr>
      <vt:lpstr>Helvetica Neue Light</vt:lpstr>
      <vt:lpstr>Helvetica Neue</vt:lpstr>
      <vt:lpstr>Calibri</vt:lpstr>
      <vt:lpstr>Montserrat</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Macie Schriner</dc:creator>
  <cp:lastModifiedBy>Britney Samuelson</cp:lastModifiedBy>
  <cp:revision>47</cp:revision>
  <dcterms:modified xsi:type="dcterms:W3CDTF">2020-06-08T22:41:52Z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0x0101005A8B6AF69FA5F743AEDED0170CA5A8E3</vt:lpwstr>
  </property>
</Properties>
</file>