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69" r:id="rId4"/>
    <p:sldId id="271" r:id="rId5"/>
    <p:sldId id="272" r:id="rId6"/>
    <p:sldId id="273" r:id="rId7"/>
    <p:sldId id="270" r:id="rId8"/>
    <p:sldId id="277" r:id="rId9"/>
    <p:sldId id="274" r:id="rId10"/>
    <p:sldId id="278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Slaughter" userId="509a2019cad27916" providerId="LiveId" clId="{76860DCA-0EC6-4C69-914E-147E77A7544C}"/>
    <pc:docChg chg="undo custSel addSld delSld modSld sldOrd">
      <pc:chgData name="Theresa Slaughter" userId="509a2019cad27916" providerId="LiveId" clId="{76860DCA-0EC6-4C69-914E-147E77A7544C}" dt="2021-03-05T22:58:03.405" v="6320" actId="1076"/>
      <pc:docMkLst>
        <pc:docMk/>
      </pc:docMkLst>
      <pc:sldChg chg="modSp">
        <pc:chgData name="Theresa Slaughter" userId="509a2019cad27916" providerId="LiveId" clId="{76860DCA-0EC6-4C69-914E-147E77A7544C}" dt="2021-03-05T20:03:39.177" v="6153" actId="20577"/>
        <pc:sldMkLst>
          <pc:docMk/>
          <pc:sldMk cId="2379784524" sldId="263"/>
        </pc:sldMkLst>
        <pc:spChg chg="mod">
          <ac:chgData name="Theresa Slaughter" userId="509a2019cad27916" providerId="LiveId" clId="{76860DCA-0EC6-4C69-914E-147E77A7544C}" dt="2021-03-05T20:03:39.177" v="6153" actId="20577"/>
          <ac:spMkLst>
            <pc:docMk/>
            <pc:sldMk cId="2379784524" sldId="263"/>
            <ac:spMk id="6" creationId="{5A7C985E-93F1-4D74-BEB9-4ABB5A7BBCD5}"/>
          </ac:spMkLst>
        </pc:spChg>
      </pc:sldChg>
      <pc:sldChg chg="addSp delSp modSp mod modTransition modShow">
        <pc:chgData name="Theresa Slaughter" userId="509a2019cad27916" providerId="LiveId" clId="{76860DCA-0EC6-4C69-914E-147E77A7544C}" dt="2021-03-03T17:13:25.363" v="6054" actId="20577"/>
        <pc:sldMkLst>
          <pc:docMk/>
          <pc:sldMk cId="2125634858" sldId="270"/>
        </pc:sldMkLst>
        <pc:spChg chg="mod">
          <ac:chgData name="Theresa Slaughter" userId="509a2019cad27916" providerId="LiveId" clId="{76860DCA-0EC6-4C69-914E-147E77A7544C}" dt="2021-03-02T18:29:08.851" v="3438" actId="20577"/>
          <ac:spMkLst>
            <pc:docMk/>
            <pc:sldMk cId="2125634858" sldId="270"/>
            <ac:spMk id="2" creationId="{453EF528-FDBB-43CF-8258-F9E1806DF349}"/>
          </ac:spMkLst>
        </pc:spChg>
        <pc:spChg chg="mod">
          <ac:chgData name="Theresa Slaughter" userId="509a2019cad27916" providerId="LiveId" clId="{76860DCA-0EC6-4C69-914E-147E77A7544C}" dt="2021-03-03T17:13:25.363" v="6054" actId="20577"/>
          <ac:spMkLst>
            <pc:docMk/>
            <pc:sldMk cId="2125634858" sldId="270"/>
            <ac:spMk id="3" creationId="{18C54B80-B2F4-4E31-9EE6-F99A536CBBF4}"/>
          </ac:spMkLst>
        </pc:spChg>
        <pc:spChg chg="add mod">
          <ac:chgData name="Theresa Slaughter" userId="509a2019cad27916" providerId="LiveId" clId="{76860DCA-0EC6-4C69-914E-147E77A7544C}" dt="2021-03-02T18:24:44.233" v="3330" actId="1076"/>
          <ac:spMkLst>
            <pc:docMk/>
            <pc:sldMk cId="2125634858" sldId="270"/>
            <ac:spMk id="4" creationId="{5E7146BE-DBB8-4288-8B12-FD8862E24D64}"/>
          </ac:spMkLst>
        </pc:spChg>
        <pc:spChg chg="add mod">
          <ac:chgData name="Theresa Slaughter" userId="509a2019cad27916" providerId="LiveId" clId="{76860DCA-0EC6-4C69-914E-147E77A7544C}" dt="2021-03-02T18:25:52.617" v="3436" actId="12"/>
          <ac:spMkLst>
            <pc:docMk/>
            <pc:sldMk cId="2125634858" sldId="270"/>
            <ac:spMk id="5" creationId="{DD12BFF8-B7CB-4213-9510-5A96284B8F52}"/>
          </ac:spMkLst>
        </pc:spChg>
        <pc:spChg chg="add del mod">
          <ac:chgData name="Theresa Slaughter" userId="509a2019cad27916" providerId="LiveId" clId="{76860DCA-0EC6-4C69-914E-147E77A7544C}" dt="2021-03-01T19:53:47.109" v="2027"/>
          <ac:spMkLst>
            <pc:docMk/>
            <pc:sldMk cId="2125634858" sldId="270"/>
            <ac:spMk id="5" creationId="{3C5B0DFE-324D-4418-B0E3-A8E495BE2DBE}"/>
          </ac:spMkLst>
        </pc:spChg>
        <pc:spChg chg="add mod">
          <ac:chgData name="Theresa Slaughter" userId="509a2019cad27916" providerId="LiveId" clId="{76860DCA-0EC6-4C69-914E-147E77A7544C}" dt="2021-03-02T19:35:43.793" v="4835" actId="1076"/>
          <ac:spMkLst>
            <pc:docMk/>
            <pc:sldMk cId="2125634858" sldId="270"/>
            <ac:spMk id="6" creationId="{AC34633B-5F2E-4FFE-8184-A31163E3B752}"/>
          </ac:spMkLst>
        </pc:spChg>
      </pc:sldChg>
      <pc:sldChg chg="addSp delSp modSp">
        <pc:chgData name="Theresa Slaughter" userId="509a2019cad27916" providerId="LiveId" clId="{76860DCA-0EC6-4C69-914E-147E77A7544C}" dt="2021-03-05T20:06:16.327" v="6196" actId="20577"/>
        <pc:sldMkLst>
          <pc:docMk/>
          <pc:sldMk cId="1532568051" sldId="271"/>
        </pc:sldMkLst>
        <pc:spChg chg="mod">
          <ac:chgData name="Theresa Slaughter" userId="509a2019cad27916" providerId="LiveId" clId="{76860DCA-0EC6-4C69-914E-147E77A7544C}" dt="2021-03-01T18:21:52.066" v="1267" actId="255"/>
          <ac:spMkLst>
            <pc:docMk/>
            <pc:sldMk cId="1532568051" sldId="271"/>
            <ac:spMk id="2" creationId="{134CE6E5-E57E-4503-8EBA-7EC7A619D2F7}"/>
          </ac:spMkLst>
        </pc:spChg>
        <pc:spChg chg="add mod">
          <ac:chgData name="Theresa Slaughter" userId="509a2019cad27916" providerId="LiveId" clId="{76860DCA-0EC6-4C69-914E-147E77A7544C}" dt="2021-03-05T20:06:16.327" v="6196" actId="20577"/>
          <ac:spMkLst>
            <pc:docMk/>
            <pc:sldMk cId="1532568051" sldId="271"/>
            <ac:spMk id="3" creationId="{528C2006-6047-4083-813A-361D3E3329F3}"/>
          </ac:spMkLst>
        </pc:spChg>
        <pc:spChg chg="add del mod">
          <ac:chgData name="Theresa Slaughter" userId="509a2019cad27916" providerId="LiveId" clId="{76860DCA-0EC6-4C69-914E-147E77A7544C}" dt="2021-03-01T18:59:48.769" v="1806" actId="478"/>
          <ac:spMkLst>
            <pc:docMk/>
            <pc:sldMk cId="1532568051" sldId="271"/>
            <ac:spMk id="6" creationId="{6E60C97E-DF43-4437-997F-0D80C8B897BD}"/>
          </ac:spMkLst>
        </pc:spChg>
        <pc:spChg chg="add del mod">
          <ac:chgData name="Theresa Slaughter" userId="509a2019cad27916" providerId="LiveId" clId="{76860DCA-0EC6-4C69-914E-147E77A7544C}" dt="2021-03-01T19:00:32.626" v="1810"/>
          <ac:spMkLst>
            <pc:docMk/>
            <pc:sldMk cId="1532568051" sldId="271"/>
            <ac:spMk id="9" creationId="{EED19650-6676-4B14-9E2D-ED01BA06DCD6}"/>
          </ac:spMkLst>
        </pc:spChg>
        <pc:picChg chg="add del mod">
          <ac:chgData name="Theresa Slaughter" userId="509a2019cad27916" providerId="LiveId" clId="{76860DCA-0EC6-4C69-914E-147E77A7544C}" dt="2021-03-01T18:59:48.769" v="1806" actId="478"/>
          <ac:picMkLst>
            <pc:docMk/>
            <pc:sldMk cId="1532568051" sldId="271"/>
            <ac:picMk id="5" creationId="{6C8BDA57-CFBA-409F-82CA-C99D0EE13DA1}"/>
          </ac:picMkLst>
        </pc:picChg>
        <pc:picChg chg="add mod">
          <ac:chgData name="Theresa Slaughter" userId="509a2019cad27916" providerId="LiveId" clId="{76860DCA-0EC6-4C69-914E-147E77A7544C}" dt="2021-03-01T19:00:37.248" v="1811" actId="14100"/>
          <ac:picMkLst>
            <pc:docMk/>
            <pc:sldMk cId="1532568051" sldId="271"/>
            <ac:picMk id="8" creationId="{E9CD7338-F277-4045-9C0F-46FBB6C943B7}"/>
          </ac:picMkLst>
        </pc:picChg>
      </pc:sldChg>
      <pc:sldChg chg="addSp modSp add">
        <pc:chgData name="Theresa Slaughter" userId="509a2019cad27916" providerId="LiveId" clId="{76860DCA-0EC6-4C69-914E-147E77A7544C}" dt="2021-03-01T19:10:54.518" v="1943" actId="20577"/>
        <pc:sldMkLst>
          <pc:docMk/>
          <pc:sldMk cId="3496528302" sldId="272"/>
        </pc:sldMkLst>
        <pc:spChg chg="mod">
          <ac:chgData name="Theresa Slaughter" userId="509a2019cad27916" providerId="LiveId" clId="{76860DCA-0EC6-4C69-914E-147E77A7544C}" dt="2021-03-01T18:27:15.653" v="1496" actId="255"/>
          <ac:spMkLst>
            <pc:docMk/>
            <pc:sldMk cId="3496528302" sldId="272"/>
            <ac:spMk id="2" creationId="{A58B9C87-DA41-47EC-948D-0EB8598AF81E}"/>
          </ac:spMkLst>
        </pc:spChg>
        <pc:spChg chg="mod">
          <ac:chgData name="Theresa Slaughter" userId="509a2019cad27916" providerId="LiveId" clId="{76860DCA-0EC6-4C69-914E-147E77A7544C}" dt="2021-03-01T19:10:54.518" v="1943" actId="20577"/>
          <ac:spMkLst>
            <pc:docMk/>
            <pc:sldMk cId="3496528302" sldId="272"/>
            <ac:spMk id="3" creationId="{E8C504C3-5C17-4CD0-8513-BE529CE5374C}"/>
          </ac:spMkLst>
        </pc:spChg>
        <pc:picChg chg="add mod">
          <ac:chgData name="Theresa Slaughter" userId="509a2019cad27916" providerId="LiveId" clId="{76860DCA-0EC6-4C69-914E-147E77A7544C}" dt="2021-03-01T19:10:30.305" v="1935" actId="14100"/>
          <ac:picMkLst>
            <pc:docMk/>
            <pc:sldMk cId="3496528302" sldId="272"/>
            <ac:picMk id="1026" creationId="{8C19C8F9-5B1F-4E8B-9F1D-512C8CB3F318}"/>
          </ac:picMkLst>
        </pc:picChg>
      </pc:sldChg>
      <pc:sldChg chg="addSp delSp modSp add">
        <pc:chgData name="Theresa Slaughter" userId="509a2019cad27916" providerId="LiveId" clId="{76860DCA-0EC6-4C69-914E-147E77A7544C}" dt="2021-03-02T18:00:11.787" v="2946" actId="20577"/>
        <pc:sldMkLst>
          <pc:docMk/>
          <pc:sldMk cId="1751419085" sldId="273"/>
        </pc:sldMkLst>
        <pc:spChg chg="mod">
          <ac:chgData name="Theresa Slaughter" userId="509a2019cad27916" providerId="LiveId" clId="{76860DCA-0EC6-4C69-914E-147E77A7544C}" dt="2021-03-02T18:00:11.787" v="2946" actId="20577"/>
          <ac:spMkLst>
            <pc:docMk/>
            <pc:sldMk cId="1751419085" sldId="273"/>
            <ac:spMk id="2" creationId="{6B57D52C-F71F-4FD9-B669-C1151058A005}"/>
          </ac:spMkLst>
        </pc:spChg>
        <pc:spChg chg="mod">
          <ac:chgData name="Theresa Slaughter" userId="509a2019cad27916" providerId="LiveId" clId="{76860DCA-0EC6-4C69-914E-147E77A7544C}" dt="2021-03-02T17:59:30.931" v="2935" actId="20577"/>
          <ac:spMkLst>
            <pc:docMk/>
            <pc:sldMk cId="1751419085" sldId="273"/>
            <ac:spMk id="3" creationId="{B3F5F7F8-0AC3-41A7-AF20-838772A3D49C}"/>
          </ac:spMkLst>
        </pc:spChg>
        <pc:spChg chg="add del mod">
          <ac:chgData name="Theresa Slaughter" userId="509a2019cad27916" providerId="LiveId" clId="{76860DCA-0EC6-4C69-914E-147E77A7544C}" dt="2021-03-01T18:48:34.710" v="1750" actId="931"/>
          <ac:spMkLst>
            <pc:docMk/>
            <pc:sldMk cId="1751419085" sldId="273"/>
            <ac:spMk id="4" creationId="{063E8388-F4BD-4CCD-B6C3-1B6A2A93F1AE}"/>
          </ac:spMkLst>
        </pc:spChg>
        <pc:spChg chg="add del mod">
          <ac:chgData name="Theresa Slaughter" userId="509a2019cad27916" providerId="LiveId" clId="{76860DCA-0EC6-4C69-914E-147E77A7544C}" dt="2021-03-01T18:53:26.600" v="1786"/>
          <ac:spMkLst>
            <pc:docMk/>
            <pc:sldMk cId="1751419085" sldId="273"/>
            <ac:spMk id="7" creationId="{8703C05A-FBFF-44CB-8332-48CD7AD2F318}"/>
          </ac:spMkLst>
        </pc:spChg>
        <pc:spChg chg="add del mod">
          <ac:chgData name="Theresa Slaughter" userId="509a2019cad27916" providerId="LiveId" clId="{76860DCA-0EC6-4C69-914E-147E77A7544C}" dt="2021-03-01T18:51:22.701" v="1771"/>
          <ac:spMkLst>
            <pc:docMk/>
            <pc:sldMk cId="1751419085" sldId="273"/>
            <ac:spMk id="10" creationId="{CD3A5B7C-9465-4293-8B17-5D16ED13B20D}"/>
          </ac:spMkLst>
        </pc:spChg>
        <pc:spChg chg="add del mod">
          <ac:chgData name="Theresa Slaughter" userId="509a2019cad27916" providerId="LiveId" clId="{76860DCA-0EC6-4C69-914E-147E77A7544C}" dt="2021-03-01T18:52:50.340" v="1781"/>
          <ac:spMkLst>
            <pc:docMk/>
            <pc:sldMk cId="1751419085" sldId="273"/>
            <ac:spMk id="13" creationId="{8CA88E0D-E5D4-4020-9BA2-B797332BCDE4}"/>
          </ac:spMkLst>
        </pc:spChg>
        <pc:spChg chg="add del mod">
          <ac:chgData name="Theresa Slaughter" userId="509a2019cad27916" providerId="LiveId" clId="{76860DCA-0EC6-4C69-914E-147E77A7544C}" dt="2021-03-01T18:57:45.385" v="1801"/>
          <ac:spMkLst>
            <pc:docMk/>
            <pc:sldMk cId="1751419085" sldId="273"/>
            <ac:spMk id="16" creationId="{42412F6C-F082-47E3-AF64-2F622D7D01FF}"/>
          </ac:spMkLst>
        </pc:spChg>
        <pc:picChg chg="add mod">
          <ac:chgData name="Theresa Slaughter" userId="509a2019cad27916" providerId="LiveId" clId="{76860DCA-0EC6-4C69-914E-147E77A7544C}" dt="2021-03-01T18:57:31.205" v="1797" actId="1076"/>
          <ac:picMkLst>
            <pc:docMk/>
            <pc:sldMk cId="1751419085" sldId="273"/>
            <ac:picMk id="6" creationId="{C07DF96E-F744-42FA-924A-C48EB2CA20EB}"/>
          </ac:picMkLst>
        </pc:picChg>
        <pc:picChg chg="add del mod">
          <ac:chgData name="Theresa Slaughter" userId="509a2019cad27916" providerId="LiveId" clId="{76860DCA-0EC6-4C69-914E-147E77A7544C}" dt="2021-03-01T18:51:16.001" v="1769" actId="478"/>
          <ac:picMkLst>
            <pc:docMk/>
            <pc:sldMk cId="1751419085" sldId="273"/>
            <ac:picMk id="9" creationId="{AA60A628-0BD5-40CA-9C6D-B5C33AA196EA}"/>
          </ac:picMkLst>
        </pc:picChg>
        <pc:picChg chg="add mod">
          <ac:chgData name="Theresa Slaughter" userId="509a2019cad27916" providerId="LiveId" clId="{76860DCA-0EC6-4C69-914E-147E77A7544C}" dt="2021-03-01T18:54:16.642" v="1793" actId="14100"/>
          <ac:picMkLst>
            <pc:docMk/>
            <pc:sldMk cId="1751419085" sldId="273"/>
            <ac:picMk id="12" creationId="{BB142C6B-D56D-467B-A986-A2733EC28EC0}"/>
          </ac:picMkLst>
        </pc:picChg>
        <pc:picChg chg="add mod">
          <ac:chgData name="Theresa Slaughter" userId="509a2019cad27916" providerId="LiveId" clId="{76860DCA-0EC6-4C69-914E-147E77A7544C}" dt="2021-03-01T18:57:59.160" v="1802" actId="14100"/>
          <ac:picMkLst>
            <pc:docMk/>
            <pc:sldMk cId="1751419085" sldId="273"/>
            <ac:picMk id="15" creationId="{BDE654E4-8337-4A67-8D33-00F71E724471}"/>
          </ac:picMkLst>
        </pc:picChg>
      </pc:sldChg>
      <pc:sldChg chg="addSp modSp add">
        <pc:chgData name="Theresa Slaughter" userId="509a2019cad27916" providerId="LiveId" clId="{76860DCA-0EC6-4C69-914E-147E77A7544C}" dt="2021-03-05T20:24:16.448" v="6246" actId="20577"/>
        <pc:sldMkLst>
          <pc:docMk/>
          <pc:sldMk cId="2758290187" sldId="274"/>
        </pc:sldMkLst>
        <pc:spChg chg="mod">
          <ac:chgData name="Theresa Slaughter" userId="509a2019cad27916" providerId="LiveId" clId="{76860DCA-0EC6-4C69-914E-147E77A7544C}" dt="2021-03-02T19:34:22.078" v="4818" actId="20577"/>
          <ac:spMkLst>
            <pc:docMk/>
            <pc:sldMk cId="2758290187" sldId="274"/>
            <ac:spMk id="2" creationId="{71C5487E-05FD-4354-A27F-D87EF48445E2}"/>
          </ac:spMkLst>
        </pc:spChg>
        <pc:spChg chg="mod">
          <ac:chgData name="Theresa Slaughter" userId="509a2019cad27916" providerId="LiveId" clId="{76860DCA-0EC6-4C69-914E-147E77A7544C}" dt="2021-03-05T20:24:16.448" v="6246" actId="20577"/>
          <ac:spMkLst>
            <pc:docMk/>
            <pc:sldMk cId="2758290187" sldId="274"/>
            <ac:spMk id="3" creationId="{F7583458-16B2-472F-8CC7-D330C5838536}"/>
          </ac:spMkLst>
        </pc:spChg>
        <pc:spChg chg="add mod">
          <ac:chgData name="Theresa Slaughter" userId="509a2019cad27916" providerId="LiveId" clId="{76860DCA-0EC6-4C69-914E-147E77A7544C}" dt="2021-03-02T19:11:12.930" v="4004" actId="1076"/>
          <ac:spMkLst>
            <pc:docMk/>
            <pc:sldMk cId="2758290187" sldId="274"/>
            <ac:spMk id="4" creationId="{D61BF722-9EAA-492B-A904-ED450A7057BD}"/>
          </ac:spMkLst>
        </pc:spChg>
        <pc:spChg chg="add mod">
          <ac:chgData name="Theresa Slaughter" userId="509a2019cad27916" providerId="LiveId" clId="{76860DCA-0EC6-4C69-914E-147E77A7544C}" dt="2021-03-02T19:33:31.713" v="4806" actId="1076"/>
          <ac:spMkLst>
            <pc:docMk/>
            <pc:sldMk cId="2758290187" sldId="274"/>
            <ac:spMk id="5" creationId="{C1EB4603-149C-4CEF-A6B2-8129C5FFFD81}"/>
          </ac:spMkLst>
        </pc:spChg>
      </pc:sldChg>
      <pc:sldChg chg="addSp modSp add">
        <pc:chgData name="Theresa Slaughter" userId="509a2019cad27916" providerId="LiveId" clId="{76860DCA-0EC6-4C69-914E-147E77A7544C}" dt="2021-03-03T17:00:04.492" v="6038" actId="20577"/>
        <pc:sldMkLst>
          <pc:docMk/>
          <pc:sldMk cId="2418235543" sldId="275"/>
        </pc:sldMkLst>
        <pc:spChg chg="mod">
          <ac:chgData name="Theresa Slaughter" userId="509a2019cad27916" providerId="LiveId" clId="{76860DCA-0EC6-4C69-914E-147E77A7544C}" dt="2021-03-02T20:02:45.817" v="5530" actId="20577"/>
          <ac:spMkLst>
            <pc:docMk/>
            <pc:sldMk cId="2418235543" sldId="275"/>
            <ac:spMk id="2" creationId="{72E7E878-67CB-4D87-8ACA-B1BA1B6E0107}"/>
          </ac:spMkLst>
        </pc:spChg>
        <pc:spChg chg="mod">
          <ac:chgData name="Theresa Slaughter" userId="509a2019cad27916" providerId="LiveId" clId="{76860DCA-0EC6-4C69-914E-147E77A7544C}" dt="2021-03-03T17:00:04.492" v="6038" actId="20577"/>
          <ac:spMkLst>
            <pc:docMk/>
            <pc:sldMk cId="2418235543" sldId="275"/>
            <ac:spMk id="3" creationId="{1617C50A-14CC-49EC-B380-DE2879391956}"/>
          </ac:spMkLst>
        </pc:spChg>
        <pc:spChg chg="add mod">
          <ac:chgData name="Theresa Slaughter" userId="509a2019cad27916" providerId="LiveId" clId="{76860DCA-0EC6-4C69-914E-147E77A7544C}" dt="2021-03-02T20:50:03.344" v="5933" actId="1076"/>
          <ac:spMkLst>
            <pc:docMk/>
            <pc:sldMk cId="2418235543" sldId="275"/>
            <ac:spMk id="4" creationId="{D13A5BD3-1B73-445D-8B94-1F34C029DEED}"/>
          </ac:spMkLst>
        </pc:spChg>
        <pc:picChg chg="add mod">
          <ac:chgData name="Theresa Slaughter" userId="509a2019cad27916" providerId="LiveId" clId="{76860DCA-0EC6-4C69-914E-147E77A7544C}" dt="2021-03-02T20:54:54.687" v="6026" actId="1076"/>
          <ac:picMkLst>
            <pc:docMk/>
            <pc:sldMk cId="2418235543" sldId="275"/>
            <ac:picMk id="5" creationId="{A940764E-16F4-4761-B4ED-D5EEBFE28B68}"/>
          </ac:picMkLst>
        </pc:picChg>
        <pc:picChg chg="add mod">
          <ac:chgData name="Theresa Slaughter" userId="509a2019cad27916" providerId="LiveId" clId="{76860DCA-0EC6-4C69-914E-147E77A7544C}" dt="2021-03-02T20:54:56.432" v="6027" actId="1076"/>
          <ac:picMkLst>
            <pc:docMk/>
            <pc:sldMk cId="2418235543" sldId="275"/>
            <ac:picMk id="6" creationId="{A754909B-2516-4A91-994A-ADBFFC0FF93D}"/>
          </ac:picMkLst>
        </pc:picChg>
        <pc:picChg chg="add mod">
          <ac:chgData name="Theresa Slaughter" userId="509a2019cad27916" providerId="LiveId" clId="{76860DCA-0EC6-4C69-914E-147E77A7544C}" dt="2021-03-02T20:55:16.404" v="6029" actId="1076"/>
          <ac:picMkLst>
            <pc:docMk/>
            <pc:sldMk cId="2418235543" sldId="275"/>
            <ac:picMk id="7" creationId="{39BAC6C8-BEB6-4149-AC72-51E14B52C86B}"/>
          </ac:picMkLst>
        </pc:picChg>
      </pc:sldChg>
      <pc:sldChg chg="addSp delSp modSp add">
        <pc:chgData name="Theresa Slaughter" userId="509a2019cad27916" providerId="LiveId" clId="{76860DCA-0EC6-4C69-914E-147E77A7544C}" dt="2021-03-05T22:57:35.987" v="6318" actId="1076"/>
        <pc:sldMkLst>
          <pc:docMk/>
          <pc:sldMk cId="1086961001" sldId="277"/>
        </pc:sldMkLst>
        <pc:spChg chg="del">
          <ac:chgData name="Theresa Slaughter" userId="509a2019cad27916" providerId="LiveId" clId="{76860DCA-0EC6-4C69-914E-147E77A7544C}" dt="2021-03-02T18:05:11.029" v="2952"/>
          <ac:spMkLst>
            <pc:docMk/>
            <pc:sldMk cId="1086961001" sldId="277"/>
            <ac:spMk id="2" creationId="{CF1ADEFC-6562-4D49-B3FD-6722793F991A}"/>
          </ac:spMkLst>
        </pc:spChg>
        <pc:spChg chg="del">
          <ac:chgData name="Theresa Slaughter" userId="509a2019cad27916" providerId="LiveId" clId="{76860DCA-0EC6-4C69-914E-147E77A7544C}" dt="2021-03-02T18:05:11.029" v="2952"/>
          <ac:spMkLst>
            <pc:docMk/>
            <pc:sldMk cId="1086961001" sldId="277"/>
            <ac:spMk id="3" creationId="{23770AFA-F12E-4248-A930-6FC4CCBC8D8F}"/>
          </ac:spMkLst>
        </pc:spChg>
        <pc:spChg chg="add del mod">
          <ac:chgData name="Theresa Slaughter" userId="509a2019cad27916" providerId="LiveId" clId="{76860DCA-0EC6-4C69-914E-147E77A7544C}" dt="2021-03-05T22:57:33.900" v="6317"/>
          <ac:spMkLst>
            <pc:docMk/>
            <pc:sldMk cId="1086961001" sldId="277"/>
            <ac:spMk id="4" creationId="{031E91A8-F24C-49CF-AA0A-89D8A2531869}"/>
          </ac:spMkLst>
        </pc:spChg>
        <pc:spChg chg="add del mod ord">
          <ac:chgData name="Theresa Slaughter" userId="509a2019cad27916" providerId="LiveId" clId="{76860DCA-0EC6-4C69-914E-147E77A7544C}" dt="2021-03-02T19:44:14.753" v="5221"/>
          <ac:spMkLst>
            <pc:docMk/>
            <pc:sldMk cId="1086961001" sldId="277"/>
            <ac:spMk id="4" creationId="{023EEE7C-C8B4-41AB-812C-CB7A9C9BA3A9}"/>
          </ac:spMkLst>
        </pc:spChg>
        <pc:spChg chg="add del mod">
          <ac:chgData name="Theresa Slaughter" userId="509a2019cad27916" providerId="LiveId" clId="{76860DCA-0EC6-4C69-914E-147E77A7544C}" dt="2021-03-02T19:46:08.868" v="5286"/>
          <ac:spMkLst>
            <pc:docMk/>
            <pc:sldMk cId="1086961001" sldId="277"/>
            <ac:spMk id="5" creationId="{2D1F8E12-D2D1-45C0-B8BC-8359A95F5781}"/>
          </ac:spMkLst>
        </pc:spChg>
        <pc:spChg chg="add mod">
          <ac:chgData name="Theresa Slaughter" userId="509a2019cad27916" providerId="LiveId" clId="{76860DCA-0EC6-4C69-914E-147E77A7544C}" dt="2021-03-05T20:21:20.325" v="6242" actId="113"/>
          <ac:spMkLst>
            <pc:docMk/>
            <pc:sldMk cId="1086961001" sldId="277"/>
            <ac:spMk id="6" creationId="{8CDB188F-2795-4E88-8396-D8748486CA9F}"/>
          </ac:spMkLst>
        </pc:spChg>
        <pc:spChg chg="add mod">
          <ac:chgData name="Theresa Slaughter" userId="509a2019cad27916" providerId="LiveId" clId="{76860DCA-0EC6-4C69-914E-147E77A7544C}" dt="2021-03-02T19:46:16.366" v="5288" actId="122"/>
          <ac:spMkLst>
            <pc:docMk/>
            <pc:sldMk cId="1086961001" sldId="277"/>
            <ac:spMk id="7" creationId="{8A9B909F-6235-4CC6-9593-590EF5711DB5}"/>
          </ac:spMkLst>
        </pc:spChg>
        <pc:picChg chg="add del mod">
          <ac:chgData name="Theresa Slaughter" userId="509a2019cad27916" providerId="LiveId" clId="{76860DCA-0EC6-4C69-914E-147E77A7544C}" dt="2021-03-05T22:57:35.987" v="6318" actId="1076"/>
          <ac:picMkLst>
            <pc:docMk/>
            <pc:sldMk cId="1086961001" sldId="277"/>
            <ac:picMk id="3" creationId="{DF9F1916-4A19-439D-B343-FB69EE205B9D}"/>
          </ac:picMkLst>
        </pc:picChg>
      </pc:sldChg>
      <pc:sldChg chg="addSp modSp add ord">
        <pc:chgData name="Theresa Slaughter" userId="509a2019cad27916" providerId="LiveId" clId="{76860DCA-0EC6-4C69-914E-147E77A7544C}" dt="2021-03-05T22:58:03.405" v="6320" actId="1076"/>
        <pc:sldMkLst>
          <pc:docMk/>
          <pc:sldMk cId="2063122253" sldId="278"/>
        </pc:sldMkLst>
        <pc:spChg chg="mod">
          <ac:chgData name="Theresa Slaughter" userId="509a2019cad27916" providerId="LiveId" clId="{76860DCA-0EC6-4C69-914E-147E77A7544C}" dt="2021-03-02T19:36:52.921" v="4872" actId="122"/>
          <ac:spMkLst>
            <pc:docMk/>
            <pc:sldMk cId="2063122253" sldId="278"/>
            <ac:spMk id="2" creationId="{84D4AD98-F842-4BBB-9C58-4735870F106A}"/>
          </ac:spMkLst>
        </pc:spChg>
        <pc:spChg chg="mod">
          <ac:chgData name="Theresa Slaughter" userId="509a2019cad27916" providerId="LiveId" clId="{76860DCA-0EC6-4C69-914E-147E77A7544C}" dt="2021-03-05T20:26:56.102" v="6310" actId="113"/>
          <ac:spMkLst>
            <pc:docMk/>
            <pc:sldMk cId="2063122253" sldId="278"/>
            <ac:spMk id="3" creationId="{A25F83C2-FCE7-44A6-94B7-6A29AD74A6AA}"/>
          </ac:spMkLst>
        </pc:spChg>
        <pc:picChg chg="add mod">
          <ac:chgData name="Theresa Slaughter" userId="509a2019cad27916" providerId="LiveId" clId="{76860DCA-0EC6-4C69-914E-147E77A7544C}" dt="2021-03-05T22:58:03.405" v="6320" actId="1076"/>
          <ac:picMkLst>
            <pc:docMk/>
            <pc:sldMk cId="2063122253" sldId="278"/>
            <ac:picMk id="4" creationId="{33A95B6C-9AE4-4BF1-985D-4F0B551A91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2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4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2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2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4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4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1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5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A36AC2C-0057-45B8-ADC2-1980D25D78D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13EA48A-6642-424A-8A65-556B767FCA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655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51077-share-images-png-download-fre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febysoul.com/2017/02/09/2017-mercury-in-aquarius-embrace-your-individuality-find-your-community/missing-puzzle-pieces-shows-problems-or-troubles/" TargetMode="External"/><Relationship Id="rId7" Type="http://schemas.openxmlformats.org/officeDocument/2006/relationships/hyperlink" Target="http://www.weightymatters.ca/2014/10/one-year-into-our-offices-ministry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hyperlink" Target="http://www.flickr.com/photos/create-learning/3263510813/" TargetMode="Externa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23thingscambridge.blogspot.com/2010/07/thing-19-marketing-with-social-media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ithparent.marxhausen.net/2015/05/parenting-conversation.html?spref=p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mpbellpropertymanagement.com/blog/2020/05/19/considering-hosting-virtual-meetings-look-no-further/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ente-diver-gente.blogspot.com/2012/05/agenda-divergent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asciorrotta-schmitz@bn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ightymatters.ca/2014/10/one-year-into-our-offices-ministry.html" TargetMode="External"/><Relationship Id="rId7" Type="http://schemas.openxmlformats.org/officeDocument/2006/relationships/hyperlink" Target="http://www.flickr.com/photos/create-learning/3263510813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hyperlink" Target="http://www.lifebysoul.com/2017/02/09/2017-mercury-in-aquarius-embrace-your-individuality-find-your-community/missing-puzzle-pieces-shows-problems-or-troubles/" TargetMode="Externa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51077-share-images-png-download-fre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C11E-D8D8-4261-AF78-B502233C8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230" y="1693008"/>
            <a:ext cx="11029615" cy="14975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LITERACY ENRICHMENT: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obstacles of implementation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8F64EB-1931-439D-80C1-720EDF6CF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3624607"/>
            <a:ext cx="11029615" cy="60055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Theresa Slaughter, Literacy Enrichment Coach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11, 2021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CC55701-4D57-4025-8A0C-605BFF29933A}"/>
              </a:ext>
            </a:extLst>
          </p:cNvPr>
          <p:cNvSpPr txBox="1">
            <a:spLocks/>
          </p:cNvSpPr>
          <p:nvPr/>
        </p:nvSpPr>
        <p:spPr>
          <a:xfrm>
            <a:off x="7466275" y="6492875"/>
            <a:ext cx="45829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In collaboration with SPPG &amp; Iowa Department of Education (21 CCLC)</a:t>
            </a:r>
          </a:p>
        </p:txBody>
      </p:sp>
    </p:spTree>
    <p:extLst>
      <p:ext uri="{BB962C8B-B14F-4D97-AF65-F5344CB8AC3E}">
        <p14:creationId xmlns:p14="http://schemas.microsoft.com/office/powerpoint/2010/main" val="77809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AD98-F842-4BBB-9C58-4735870F1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Breakout session #2: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F83C2-FCE7-44A6-94B7-6A29AD74A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989056"/>
            <a:ext cx="11029615" cy="456257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youth engagement mean for you?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What are some challenges and/or limitations you might face with kids and how might you address them?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How can staff minimize those challenges/limitations?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Thinking Outside of the Box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What are ways you can spark enthusiasm within your program?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A95B6C-9AE4-4BF1-985D-4F0B551A9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97273" y="3908185"/>
            <a:ext cx="2892643" cy="153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2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E878-67CB-4D87-8ACA-B1BA1B6E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C50A-14CC-49EC-B380-DE2879391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1" y="2373131"/>
            <a:ext cx="5422390" cy="420677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fit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compliments the school day (reinforcing skills/filling in gaps)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promotes embedded learning opportunities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that is embedded in ongoing activities and routines within a program (classroom)</a:t>
            </a:r>
            <a:b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Skillset of staff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train the trainer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utilization of veteran staff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A5BD3-1B73-445D-8B94-1F34C029D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0075" y="1998483"/>
            <a:ext cx="5422392" cy="331581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Engagement of youth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piggy back off existing activity/curricula, utilize current events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incorporate purpose (be intentional), change of delivery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letting kids have a voice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40764E-16F4-4761-B4ED-D5EEBFE28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46014" y="4831877"/>
            <a:ext cx="1515134" cy="12964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54909B-2516-4A91-994A-ADBFFC0FF9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283778" y="5488110"/>
            <a:ext cx="2207394" cy="1280461"/>
          </a:xfrm>
          <a:prstGeom prst="rect">
            <a:avLst/>
          </a:prstGeom>
        </p:spPr>
      </p:pic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39BAC6C8-BEB6-4149-AC72-51E14B52C8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749700" y="4831877"/>
            <a:ext cx="1837407" cy="125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3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6F972D-1B87-42B7-A538-B98B2BA7C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3053" y="907539"/>
            <a:ext cx="2857500" cy="2762250"/>
          </a:xfrm>
          <a:prstGeom prst="rect">
            <a:avLst/>
          </a:prstGeom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F02F15BE-807E-4E4D-8BA5-DC4670F50918}"/>
              </a:ext>
            </a:extLst>
          </p:cNvPr>
          <p:cNvSpPr txBox="1">
            <a:spLocks/>
          </p:cNvSpPr>
          <p:nvPr/>
        </p:nvSpPr>
        <p:spPr>
          <a:xfrm>
            <a:off x="3467432" y="1068154"/>
            <a:ext cx="69306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Book Antiqua" panose="02040602050305030304" pitchFamily="18" charset="0"/>
              </a:rPr>
              <a:t>AS YOU JOIN…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C985E-93F1-4D74-BEB9-4ABB5A7BBCD5}"/>
              </a:ext>
            </a:extLst>
          </p:cNvPr>
          <p:cNvSpPr/>
          <p:nvPr/>
        </p:nvSpPr>
        <p:spPr>
          <a:xfrm>
            <a:off x="1203053" y="2844538"/>
            <a:ext cx="10392385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US" sz="4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Book Antiqua" panose="02040602050305030304" pitchFamily="18" charset="0"/>
              </a:rPr>
              <a:t>In the Chat Box tell us:</a:t>
            </a:r>
          </a:p>
          <a:p>
            <a:pPr algn="ctr" defTabSz="914400"/>
            <a:r>
              <a:rPr lang="en-US" sz="4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Book Antiqua" panose="02040602050305030304" pitchFamily="18" charset="0"/>
              </a:rPr>
              <a:t>Name, Organization,</a:t>
            </a:r>
          </a:p>
          <a:p>
            <a:pPr algn="ctr" defTabSz="914400"/>
            <a:r>
              <a:rPr lang="en-US" sz="4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Book Antiqua" panose="02040602050305030304" pitchFamily="18" charset="0"/>
              </a:rPr>
              <a:t>Tell us 1-2 things you like to do in the Spring.</a:t>
            </a:r>
          </a:p>
        </p:txBody>
      </p:sp>
    </p:spTree>
    <p:extLst>
      <p:ext uri="{BB962C8B-B14F-4D97-AF65-F5344CB8AC3E}">
        <p14:creationId xmlns:p14="http://schemas.microsoft.com/office/powerpoint/2010/main" val="237978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DE5D-0653-4629-9E49-D4D8EA76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067" y="703792"/>
            <a:ext cx="8683487" cy="993033"/>
          </a:xfrm>
        </p:spPr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HOUSE 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73C24-B0DD-43B7-A66C-CCE335C2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31" y="2247245"/>
            <a:ext cx="8683487" cy="4351338"/>
          </a:xfrm>
        </p:spPr>
        <p:txBody>
          <a:bodyPr>
            <a:normAutofit fontScale="77500" lnSpcReduction="20000"/>
          </a:bodyPr>
          <a:lstStyle/>
          <a:p>
            <a:pPr fontAlgn="base">
              <a:spcBef>
                <a:spcPts val="3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  <a:t>Encourage </a:t>
            </a:r>
            <a:r>
              <a:rPr lang="en-US" sz="3500" b="1" dirty="0">
                <a:solidFill>
                  <a:srgbClr val="3F3F3F"/>
                </a:solidFill>
                <a:latin typeface="Arial" panose="020B0604020202020204" pitchFamily="34" charset="0"/>
              </a:rPr>
              <a:t>participation</a:t>
            </a:r>
            <a: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  <a:t> </a:t>
            </a:r>
            <a:r>
              <a:rPr lang="en-US" sz="3500" i="1" dirty="0">
                <a:solidFill>
                  <a:srgbClr val="3F3F3F"/>
                </a:solidFill>
                <a:latin typeface="Arial" panose="020B0604020202020204" pitchFamily="34" charset="0"/>
              </a:rPr>
              <a:t>(camera, chat box, discussions)</a:t>
            </a:r>
            <a: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  <a:t> </a:t>
            </a:r>
            <a:b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</a:br>
            <a:endParaRPr lang="en-US" sz="3500" dirty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3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  <a:t>Add your </a:t>
            </a:r>
            <a:r>
              <a:rPr lang="en-US" sz="3500" b="1" dirty="0">
                <a:solidFill>
                  <a:srgbClr val="3F3F3F"/>
                </a:solidFill>
                <a:latin typeface="Arial" panose="020B0604020202020204" pitchFamily="34" charset="0"/>
              </a:rPr>
              <a:t>name </a:t>
            </a:r>
            <a: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  <a:t>(</a:t>
            </a:r>
            <a:r>
              <a:rPr lang="en-US" sz="3500" i="1" dirty="0">
                <a:solidFill>
                  <a:srgbClr val="3F3F3F"/>
                </a:solidFill>
                <a:latin typeface="Arial" panose="020B0604020202020204" pitchFamily="34" charset="0"/>
              </a:rPr>
              <a:t>this makes it more personal and easier to interact)</a:t>
            </a:r>
            <a:br>
              <a:rPr lang="en-US" sz="3500" i="1" dirty="0">
                <a:solidFill>
                  <a:srgbClr val="3F3F3F"/>
                </a:solidFill>
                <a:latin typeface="Arial" panose="020B0604020202020204" pitchFamily="34" charset="0"/>
              </a:rPr>
            </a:br>
            <a:endParaRPr lang="en-US" sz="3500" dirty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3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  <a:t>Utilize the </a:t>
            </a:r>
            <a:r>
              <a:rPr lang="en-US" sz="3500" b="1" dirty="0">
                <a:solidFill>
                  <a:srgbClr val="3F3F3F"/>
                </a:solidFill>
                <a:latin typeface="Arial" panose="020B0604020202020204" pitchFamily="34" charset="0"/>
              </a:rPr>
              <a:t>chat box</a:t>
            </a:r>
            <a: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  <a:t> </a:t>
            </a:r>
            <a:r>
              <a:rPr lang="en-US" sz="3500" i="1" dirty="0">
                <a:solidFill>
                  <a:srgbClr val="3F3F3F"/>
                </a:solidFill>
                <a:latin typeface="Arial" panose="020B0604020202020204" pitchFamily="34" charset="0"/>
              </a:rPr>
              <a:t>(to connect with others or ask questions)</a:t>
            </a:r>
            <a:br>
              <a:rPr lang="en-US" sz="3500" i="1" dirty="0">
                <a:solidFill>
                  <a:srgbClr val="3F3F3F"/>
                </a:solidFill>
                <a:latin typeface="Arial" panose="020B0604020202020204" pitchFamily="34" charset="0"/>
              </a:rPr>
            </a:br>
            <a:endParaRPr lang="en-US" sz="3500" dirty="0">
              <a:solidFill>
                <a:srgbClr val="2B2D76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3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  <a:t>Need to step away momentarily? Use the toolbar to turn off video/sound</a:t>
            </a:r>
            <a:br>
              <a:rPr lang="en-US" sz="3500" dirty="0">
                <a:solidFill>
                  <a:srgbClr val="3F3F3F"/>
                </a:solidFill>
                <a:latin typeface="Arial" panose="020B0604020202020204" pitchFamily="34" charset="0"/>
              </a:rPr>
            </a:br>
            <a:endParaRPr lang="en-US" sz="3500" dirty="0">
              <a:solidFill>
                <a:srgbClr val="2B2D76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81224C-B729-403A-A9BB-67708FDEA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10549" y="1808093"/>
            <a:ext cx="1620907" cy="16209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B22C6F-D0F5-49AA-AF88-2E60DD6AFD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910549" y="4422914"/>
            <a:ext cx="2133732" cy="142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9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CE6E5-E57E-4503-8EBA-7EC7A619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C2006-6047-4083-813A-361D3E332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4" y="2180496"/>
            <a:ext cx="11129544" cy="42395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 – ANNE SCIORROTTA-SCHMITZ from BARNES &amp; NOBLE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OBSTACLES OF IMPLEMENTATION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-- 3 Areas of Concern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Breakout sessions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– TYING IT ALL TOGETHER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CD7338-F277-4045-9C0F-46FBB6C94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68131" y="3105604"/>
            <a:ext cx="2918042" cy="31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56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9C87-DA41-47EC-948D-0EB8598A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 speaker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504C3-5C17-4CD0-8513-BE529CE53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07" y="2324248"/>
            <a:ext cx="11348185" cy="310952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Sciorrotta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-Schmitz, Business Development Manager  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asciorrotta-schmitz@bn.com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Barnes &amp; Noble’s Story Design: Innovative STEAM Projects</a:t>
            </a:r>
          </a:p>
        </p:txBody>
      </p:sp>
      <p:pic>
        <p:nvPicPr>
          <p:cNvPr id="1026" name="Picture 2" descr="Barnes &amp; Noble will trim number of stores; fate of Waterloo store uncertain  | Business - Local News | wcfcourier.com">
            <a:extLst>
              <a:ext uri="{FF2B5EF4-FFF2-40B4-BE49-F238E27FC236}">
                <a16:creationId xmlns:a16="http://schemas.microsoft.com/office/drawing/2014/main" id="{8C19C8F9-5B1F-4E8B-9F1D-512C8CB3F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896" y="5433773"/>
            <a:ext cx="1827195" cy="121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52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7D52C-F71F-4FD9-B669-C1151058A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LITERACY ENRICHMENT –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obstacles For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5F7F8-0AC3-41A7-AF20-838772A3D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1402" y="2056940"/>
            <a:ext cx="5804034" cy="4545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AREAS OF CONCERNS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Program fit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Skillset of staff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Engagement of youth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07DF96E-F744-42FA-924A-C48EB2CA20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37680" y="5500561"/>
            <a:ext cx="1837407" cy="1255562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B142C6B-D56D-467B-A986-A2733EC28E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280302" y="3011915"/>
            <a:ext cx="1515134" cy="12964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DE654E4-8337-4A67-8D33-00F71E7244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096000" y="4701291"/>
            <a:ext cx="2207394" cy="128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1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F528-FDBB-43CF-8258-F9E1806DF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54B80-B2F4-4E31-9EE6-F99A536CB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4" y="2228003"/>
            <a:ext cx="5422390" cy="4413429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Fit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Literacy within the program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Complimenting school day instruction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--Research/evidence based practices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Skillset of Staff (non-teacher)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Professional Development (delivery of)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teacher off-days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doable activity/curriculum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146BE-DBB8-4288-8B12-FD8862E24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05185"/>
            <a:ext cx="5422392" cy="185822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Thinking Out Loud Question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WE DO AT OUR CAPACITY?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12BFF8-B7CB-4213-9510-5A96284B8F52}"/>
              </a:ext>
            </a:extLst>
          </p:cNvPr>
          <p:cNvSpPr txBox="1">
            <a:spLocks/>
          </p:cNvSpPr>
          <p:nvPr/>
        </p:nvSpPr>
        <p:spPr>
          <a:xfrm>
            <a:off x="5891753" y="4350605"/>
            <a:ext cx="5134594" cy="1858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BREAKOUT SESSION #1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OUT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4633B-5F2E-4FFE-8184-A31163E3B752}"/>
              </a:ext>
            </a:extLst>
          </p:cNvPr>
          <p:cNvSpPr txBox="1"/>
          <p:nvPr/>
        </p:nvSpPr>
        <p:spPr>
          <a:xfrm>
            <a:off x="11026347" y="6364433"/>
            <a:ext cx="989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 min</a:t>
            </a:r>
          </a:p>
        </p:txBody>
      </p:sp>
    </p:spTree>
    <p:extLst>
      <p:ext uri="{BB962C8B-B14F-4D97-AF65-F5344CB8AC3E}">
        <p14:creationId xmlns:p14="http://schemas.microsoft.com/office/powerpoint/2010/main" val="212563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B188F-2795-4E88-8396-D8748486C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09946"/>
            <a:ext cx="11029615" cy="483595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we do at our capacity?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What are some things your program has done well?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What are some challenges you might face with staff and how might you address them?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--Looking at your program, what skills are needed for success? And what role do you play in making that happen?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A9B909F-6235-4CC6-9593-590EF5711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1029616" cy="10138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Breakout session #1: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 questions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9F1916-4A19-439D-B343-FB69EE205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18164" y="2135946"/>
            <a:ext cx="2892643" cy="153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6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487E-05FD-4354-A27F-D87EF484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of concern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83458-16B2-472F-8CC7-D330C5838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34153"/>
            <a:ext cx="5422390" cy="321454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Engagement of youth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Lack of interest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Activity does not fit intended group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Lacks intentionality and relevancy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BF722-9EAA-492B-A904-ED450A705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9" y="2328422"/>
            <a:ext cx="5422392" cy="419021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Thinking Out Loud Question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YOUTH ENGAGEMENT MEAN FOR YOU?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BREAKOUT SESSION #2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OUT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B4603-149C-4CEF-A6B2-8129C5FFFD81}"/>
              </a:ext>
            </a:extLst>
          </p:cNvPr>
          <p:cNvSpPr txBox="1"/>
          <p:nvPr/>
        </p:nvSpPr>
        <p:spPr>
          <a:xfrm>
            <a:off x="11173478" y="6380136"/>
            <a:ext cx="622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 min</a:t>
            </a:r>
          </a:p>
        </p:txBody>
      </p:sp>
    </p:spTree>
    <p:extLst>
      <p:ext uri="{BB962C8B-B14F-4D97-AF65-F5344CB8AC3E}">
        <p14:creationId xmlns:p14="http://schemas.microsoft.com/office/powerpoint/2010/main" val="275829018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982</TotalTime>
  <Words>231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 Antiqua</vt:lpstr>
      <vt:lpstr>Calibri</vt:lpstr>
      <vt:lpstr>Gill Sans MT</vt:lpstr>
      <vt:lpstr>Times New Roman</vt:lpstr>
      <vt:lpstr>Wingdings</vt:lpstr>
      <vt:lpstr>Wingdings 2</vt:lpstr>
      <vt:lpstr>Dividend</vt:lpstr>
      <vt:lpstr>LITERACY ENRICHMENT: obstacles of implementation  </vt:lpstr>
      <vt:lpstr>PowerPoint Presentation</vt:lpstr>
      <vt:lpstr>HOUSE KEEPING</vt:lpstr>
      <vt:lpstr>Agenda  </vt:lpstr>
      <vt:lpstr>Guest speaker</vt:lpstr>
      <vt:lpstr>LITERACY ENRICHMENT –  obstacles For IMPLEMENTATION</vt:lpstr>
      <vt:lpstr> areas of concern</vt:lpstr>
      <vt:lpstr>Breakout session #1: reflection questions</vt:lpstr>
      <vt:lpstr>areas of concern (conT.)</vt:lpstr>
      <vt:lpstr>Breakout session #2: reflection QUESTIONS</vt:lpstr>
      <vt:lpstr>In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ENRICHMENT</dc:title>
  <dc:creator>Theresa Slaughter</dc:creator>
  <cp:lastModifiedBy>Teressa</cp:lastModifiedBy>
  <cp:revision>47</cp:revision>
  <dcterms:created xsi:type="dcterms:W3CDTF">2021-02-25T17:44:14Z</dcterms:created>
  <dcterms:modified xsi:type="dcterms:W3CDTF">2021-03-11T17:32:39Z</dcterms:modified>
</cp:coreProperties>
</file>