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73"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resa Slaughter" userId="509a2019cad27916" providerId="LiveId" clId="{414DC381-1D70-4D59-A6E0-B5035AA5B69A}"/>
    <pc:docChg chg="custSel modSld">
      <pc:chgData name="Theresa Slaughter" userId="509a2019cad27916" providerId="LiveId" clId="{414DC381-1D70-4D59-A6E0-B5035AA5B69A}" dt="2020-12-21T16:56:32.630" v="521" actId="1076"/>
      <pc:docMkLst>
        <pc:docMk/>
      </pc:docMkLst>
      <pc:sldChg chg="modSp">
        <pc:chgData name="Theresa Slaughter" userId="509a2019cad27916" providerId="LiveId" clId="{414DC381-1D70-4D59-A6E0-B5035AA5B69A}" dt="2020-12-21T16:56:09.838" v="518" actId="1076"/>
        <pc:sldMkLst>
          <pc:docMk/>
          <pc:sldMk cId="3144006358" sldId="260"/>
        </pc:sldMkLst>
        <pc:spChg chg="mod">
          <ac:chgData name="Theresa Slaughter" userId="509a2019cad27916" providerId="LiveId" clId="{414DC381-1D70-4D59-A6E0-B5035AA5B69A}" dt="2020-12-21T16:51:33.137" v="457" actId="255"/>
          <ac:spMkLst>
            <pc:docMk/>
            <pc:sldMk cId="3144006358" sldId="260"/>
            <ac:spMk id="2" creationId="{7C2BC08B-E7A1-41EC-B162-016713DB791E}"/>
          </ac:spMkLst>
        </pc:spChg>
        <pc:spChg chg="mod">
          <ac:chgData name="Theresa Slaughter" userId="509a2019cad27916" providerId="LiveId" clId="{414DC381-1D70-4D59-A6E0-B5035AA5B69A}" dt="2020-12-21T16:56:09.838" v="518" actId="1076"/>
          <ac:spMkLst>
            <pc:docMk/>
            <pc:sldMk cId="3144006358" sldId="260"/>
            <ac:spMk id="5" creationId="{F464B62E-1D2D-4849-8D8F-E1F9D9C1ADDF}"/>
          </ac:spMkLst>
        </pc:spChg>
      </pc:sldChg>
      <pc:sldChg chg="modSp">
        <pc:chgData name="Theresa Slaughter" userId="509a2019cad27916" providerId="LiveId" clId="{414DC381-1D70-4D59-A6E0-B5035AA5B69A}" dt="2020-12-21T16:56:32.630" v="521" actId="1076"/>
        <pc:sldMkLst>
          <pc:docMk/>
          <pc:sldMk cId="409367327" sldId="261"/>
        </pc:sldMkLst>
        <pc:spChg chg="mod">
          <ac:chgData name="Theresa Slaughter" userId="509a2019cad27916" providerId="LiveId" clId="{414DC381-1D70-4D59-A6E0-B5035AA5B69A}" dt="2020-12-21T16:56:32.630" v="521" actId="1076"/>
          <ac:spMkLst>
            <pc:docMk/>
            <pc:sldMk cId="409367327" sldId="261"/>
            <ac:spMk id="2" creationId="{6D004079-3463-4A7B-A4F1-D165C6636113}"/>
          </ac:spMkLst>
        </pc:spChg>
        <pc:spChg chg="mod">
          <ac:chgData name="Theresa Slaughter" userId="509a2019cad27916" providerId="LiveId" clId="{414DC381-1D70-4D59-A6E0-B5035AA5B69A}" dt="2020-12-21T16:52:15.999" v="475" actId="255"/>
          <ac:spMkLst>
            <pc:docMk/>
            <pc:sldMk cId="409367327" sldId="261"/>
            <ac:spMk id="9" creationId="{D25AA6F1-B94F-4C7F-B88A-230241E5D011}"/>
          </ac:spMkLst>
        </pc:spChg>
      </pc:sldChg>
      <pc:sldChg chg="addSp delSp modSp">
        <pc:chgData name="Theresa Slaughter" userId="509a2019cad27916" providerId="LiveId" clId="{414DC381-1D70-4D59-A6E0-B5035AA5B69A}" dt="2020-12-21T16:55:01.052" v="511" actId="1076"/>
        <pc:sldMkLst>
          <pc:docMk/>
          <pc:sldMk cId="2482259111" sldId="273"/>
        </pc:sldMkLst>
        <pc:spChg chg="mod">
          <ac:chgData name="Theresa Slaughter" userId="509a2019cad27916" providerId="LiveId" clId="{414DC381-1D70-4D59-A6E0-B5035AA5B69A}" dt="2020-12-21T16:51:44.086" v="458" actId="255"/>
          <ac:spMkLst>
            <pc:docMk/>
            <pc:sldMk cId="2482259111" sldId="273"/>
            <ac:spMk id="2" creationId="{AC05FE22-0F85-4582-B47B-D784E378B496}"/>
          </ac:spMkLst>
        </pc:spChg>
        <pc:spChg chg="mod">
          <ac:chgData name="Theresa Slaughter" userId="509a2019cad27916" providerId="LiveId" clId="{414DC381-1D70-4D59-A6E0-B5035AA5B69A}" dt="2020-12-18T16:38:04.426" v="397" actId="20577"/>
          <ac:spMkLst>
            <pc:docMk/>
            <pc:sldMk cId="2482259111" sldId="273"/>
            <ac:spMk id="3" creationId="{2B14CF22-667B-441B-BCFC-09F0F743B6ED}"/>
          </ac:spMkLst>
        </pc:spChg>
        <pc:spChg chg="mod">
          <ac:chgData name="Theresa Slaughter" userId="509a2019cad27916" providerId="LiveId" clId="{414DC381-1D70-4D59-A6E0-B5035AA5B69A}" dt="2020-12-21T16:55:01.052" v="511" actId="1076"/>
          <ac:spMkLst>
            <pc:docMk/>
            <pc:sldMk cId="2482259111" sldId="273"/>
            <ac:spMk id="4" creationId="{1A949B4A-5694-439D-8B0B-C7533FF2FEAB}"/>
          </ac:spMkLst>
        </pc:spChg>
        <pc:spChg chg="add del mod">
          <ac:chgData name="Theresa Slaughter" userId="509a2019cad27916" providerId="LiveId" clId="{414DC381-1D70-4D59-A6E0-B5035AA5B69A}" dt="2020-12-18T16:34:18.868" v="385"/>
          <ac:spMkLst>
            <pc:docMk/>
            <pc:sldMk cId="2482259111" sldId="273"/>
            <ac:spMk id="4" creationId="{7ED0264C-A722-4012-A707-D77D3BF42D80}"/>
          </ac:spMkLst>
        </pc:spChg>
        <pc:picChg chg="add mod">
          <ac:chgData name="Theresa Slaughter" userId="509a2019cad27916" providerId="LiveId" clId="{414DC381-1D70-4D59-A6E0-B5035AA5B69A}" dt="2020-12-18T18:13:40.369" v="400" actId="1076"/>
          <ac:picMkLst>
            <pc:docMk/>
            <pc:sldMk cId="2482259111" sldId="273"/>
            <ac:picMk id="5" creationId="{E06D3A32-5EE4-4A76-AC78-ACD772C1DC37}"/>
          </ac:picMkLst>
        </pc:picChg>
        <pc:picChg chg="del">
          <ac:chgData name="Theresa Slaughter" userId="509a2019cad27916" providerId="LiveId" clId="{414DC381-1D70-4D59-A6E0-B5035AA5B69A}" dt="2020-12-18T16:27:11.331" v="2" actId="478"/>
          <ac:picMkLst>
            <pc:docMk/>
            <pc:sldMk cId="2482259111" sldId="273"/>
            <ac:picMk id="1026" creationId="{AEA59812-0955-4441-A419-310BE94B72F1}"/>
          </ac:picMkLst>
        </pc:picChg>
        <pc:picChg chg="add mod">
          <ac:chgData name="Theresa Slaughter" userId="509a2019cad27916" providerId="LiveId" clId="{414DC381-1D70-4D59-A6E0-B5035AA5B69A}" dt="2020-12-18T18:15:33.185" v="407" actId="14100"/>
          <ac:picMkLst>
            <pc:docMk/>
            <pc:sldMk cId="2482259111" sldId="273"/>
            <ac:picMk id="1028" creationId="{1E813851-7EA9-41E0-A304-41E1DB75A67C}"/>
          </ac:picMkLst>
        </pc:picChg>
        <pc:picChg chg="add mod">
          <ac:chgData name="Theresa Slaughter" userId="509a2019cad27916" providerId="LiveId" clId="{414DC381-1D70-4D59-A6E0-B5035AA5B69A}" dt="2020-12-18T18:18:55.579" v="412" actId="14100"/>
          <ac:picMkLst>
            <pc:docMk/>
            <pc:sldMk cId="2482259111" sldId="273"/>
            <ac:picMk id="1030" creationId="{0CCC9E6C-534C-4269-BD64-C37116FE225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CE0837-54DF-459D-A938-02013C3EA30A}" type="datetimeFigureOut">
              <a:rPr lang="en-US" smtClean="0"/>
              <a:t>11/29/2021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16D871-8752-42B1-A6FA-4B9A36023F21}" type="slidenum">
              <a:rPr lang="en-US" smtClean="0"/>
              <a:t>‹#›</a:t>
            </a:fld>
            <a:endParaRPr lang="en-US"/>
          </a:p>
        </p:txBody>
      </p:sp>
    </p:spTree>
    <p:extLst>
      <p:ext uri="{BB962C8B-B14F-4D97-AF65-F5344CB8AC3E}">
        <p14:creationId xmlns:p14="http://schemas.microsoft.com/office/powerpoint/2010/main" val="2965834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66E267-7E1F-4338-B1E0-C5EC96551DE9}" type="datetime1">
              <a:rPr lang="en-US" smtClean="0"/>
              <a:t>11/29/2021</a:t>
            </a:fld>
            <a:endParaRPr lang="en-US"/>
          </a:p>
        </p:txBody>
      </p:sp>
      <p:sp>
        <p:nvSpPr>
          <p:cNvPr id="5" name="Footer Placeholder 4"/>
          <p:cNvSpPr>
            <a:spLocks noGrp="1"/>
          </p:cNvSpPr>
          <p:nvPr>
            <p:ph type="ftr" sz="quarter" idx="11"/>
          </p:nvPr>
        </p:nvSpPr>
        <p:spPr/>
        <p:txBody>
          <a:bodyPr/>
          <a:lstStyle/>
          <a:p>
            <a:r>
              <a:rPr lang="en-US"/>
              <a:t>Created and Compiled by  Theresa Slaughter, Literacy Enrichment Coach</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3441159600"/>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DA94ED-5653-418B-BBB3-778EE8E5B8FF}" type="datetime1">
              <a:rPr lang="en-US" smtClean="0"/>
              <a:t>11/29/2021</a:t>
            </a:fld>
            <a:endParaRPr lang="en-US"/>
          </a:p>
        </p:txBody>
      </p:sp>
      <p:sp>
        <p:nvSpPr>
          <p:cNvPr id="5" name="Footer Placeholder 4"/>
          <p:cNvSpPr>
            <a:spLocks noGrp="1"/>
          </p:cNvSpPr>
          <p:nvPr>
            <p:ph type="ftr" sz="quarter" idx="11"/>
          </p:nvPr>
        </p:nvSpPr>
        <p:spPr/>
        <p:txBody>
          <a:bodyPr/>
          <a:lstStyle/>
          <a:p>
            <a:r>
              <a:rPr lang="en-US"/>
              <a:t>Created and Compiled by  Theresa Slaughter, Literacy Enrichment Coach</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148040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F0507F-A8C6-4F6B-859A-710EA60820E0}" type="datetime1">
              <a:rPr lang="en-US" smtClean="0"/>
              <a:t>11/29/2021</a:t>
            </a:fld>
            <a:endParaRPr lang="en-US"/>
          </a:p>
        </p:txBody>
      </p:sp>
      <p:sp>
        <p:nvSpPr>
          <p:cNvPr id="5" name="Footer Placeholder 4"/>
          <p:cNvSpPr>
            <a:spLocks noGrp="1"/>
          </p:cNvSpPr>
          <p:nvPr>
            <p:ph type="ftr" sz="quarter" idx="11"/>
          </p:nvPr>
        </p:nvSpPr>
        <p:spPr/>
        <p:txBody>
          <a:bodyPr/>
          <a:lstStyle/>
          <a:p>
            <a:r>
              <a:rPr lang="en-US"/>
              <a:t>Created and Compiled by  Theresa Slaughter, Literacy Enrichment Coach</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DC3F2B-1DE4-4910-AE3E-496E3FC3D7E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2103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281D0A0-04BF-4B20-A60A-5381D7ABCF6A}" type="datetime1">
              <a:rPr lang="en-US" smtClean="0"/>
              <a:t>11/29/2021</a:t>
            </a:fld>
            <a:endParaRPr lang="en-US"/>
          </a:p>
        </p:txBody>
      </p:sp>
      <p:sp>
        <p:nvSpPr>
          <p:cNvPr id="6" name="Footer Placeholder 5"/>
          <p:cNvSpPr>
            <a:spLocks noGrp="1"/>
          </p:cNvSpPr>
          <p:nvPr>
            <p:ph type="ftr" sz="quarter" idx="11"/>
          </p:nvPr>
        </p:nvSpPr>
        <p:spPr/>
        <p:txBody>
          <a:bodyPr/>
          <a:lstStyle/>
          <a:p>
            <a:r>
              <a:rPr lang="en-US"/>
              <a:t>Created and Compiled by  Theresa Slaughter, Literacy Enrichment Coach</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394388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7F40B97-3564-47E9-AD5F-9C7FFC9C5AFE}" type="datetime1">
              <a:rPr lang="en-US" smtClean="0"/>
              <a:t>11/29/2021</a:t>
            </a:fld>
            <a:endParaRPr lang="en-US"/>
          </a:p>
        </p:txBody>
      </p:sp>
      <p:sp>
        <p:nvSpPr>
          <p:cNvPr id="6" name="Footer Placeholder 5"/>
          <p:cNvSpPr>
            <a:spLocks noGrp="1"/>
          </p:cNvSpPr>
          <p:nvPr>
            <p:ph type="ftr" sz="quarter" idx="11"/>
          </p:nvPr>
        </p:nvSpPr>
        <p:spPr/>
        <p:txBody>
          <a:bodyPr/>
          <a:lstStyle/>
          <a:p>
            <a:r>
              <a:rPr lang="en-US"/>
              <a:t>Created and Compiled by  Theresa Slaughter, Literacy Enrichment Coach</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DC3F2B-1DE4-4910-AE3E-496E3FC3D7E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3507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47725F5-D7F5-44AB-9803-CD6ED4190E71}" type="datetime1">
              <a:rPr lang="en-US" smtClean="0"/>
              <a:t>11/29/2021</a:t>
            </a:fld>
            <a:endParaRPr lang="en-US"/>
          </a:p>
        </p:txBody>
      </p:sp>
      <p:sp>
        <p:nvSpPr>
          <p:cNvPr id="6" name="Footer Placeholder 5"/>
          <p:cNvSpPr>
            <a:spLocks noGrp="1"/>
          </p:cNvSpPr>
          <p:nvPr>
            <p:ph type="ftr" sz="quarter" idx="11"/>
          </p:nvPr>
        </p:nvSpPr>
        <p:spPr/>
        <p:txBody>
          <a:bodyPr/>
          <a:lstStyle/>
          <a:p>
            <a:r>
              <a:rPr lang="en-US"/>
              <a:t>Created and Compiled by  Theresa Slaughter, Literacy Enrichment Coach</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4048487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53B8A1-6DB5-431F-80A9-2F1550D096AC}" type="datetime1">
              <a:rPr lang="en-US" smtClean="0"/>
              <a:t>11/29/2021</a:t>
            </a:fld>
            <a:endParaRPr lang="en-US"/>
          </a:p>
        </p:txBody>
      </p:sp>
      <p:sp>
        <p:nvSpPr>
          <p:cNvPr id="5" name="Footer Placeholder 4"/>
          <p:cNvSpPr>
            <a:spLocks noGrp="1"/>
          </p:cNvSpPr>
          <p:nvPr>
            <p:ph type="ftr" sz="quarter" idx="11"/>
          </p:nvPr>
        </p:nvSpPr>
        <p:spPr/>
        <p:txBody>
          <a:bodyPr/>
          <a:lstStyle/>
          <a:p>
            <a:r>
              <a:rPr lang="en-US"/>
              <a:t>Created and Compiled by  Theresa Slaughter, Literacy Enrichment Coach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3953301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A4017-6075-4BA5-BE4C-95DAC9D88649}" type="datetime1">
              <a:rPr lang="en-US" smtClean="0"/>
              <a:t>11/29/2021</a:t>
            </a:fld>
            <a:endParaRPr lang="en-US"/>
          </a:p>
        </p:txBody>
      </p:sp>
      <p:sp>
        <p:nvSpPr>
          <p:cNvPr id="5" name="Footer Placeholder 4"/>
          <p:cNvSpPr>
            <a:spLocks noGrp="1"/>
          </p:cNvSpPr>
          <p:nvPr>
            <p:ph type="ftr" sz="quarter" idx="11"/>
          </p:nvPr>
        </p:nvSpPr>
        <p:spPr/>
        <p:txBody>
          <a:bodyPr/>
          <a:lstStyle/>
          <a:p>
            <a:r>
              <a:rPr lang="en-US"/>
              <a:t>Created and Compiled by  Theresa Slaughter, Literacy Enrichment Coach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338537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70E469-DD84-4B70-8FD6-9C8BF3493956}" type="datetime1">
              <a:rPr lang="en-US" smtClean="0"/>
              <a:t>11/29/2021</a:t>
            </a:fld>
            <a:endParaRPr lang="en-US"/>
          </a:p>
        </p:txBody>
      </p:sp>
      <p:sp>
        <p:nvSpPr>
          <p:cNvPr id="5" name="Footer Placeholder 4"/>
          <p:cNvSpPr>
            <a:spLocks noGrp="1"/>
          </p:cNvSpPr>
          <p:nvPr>
            <p:ph type="ftr" sz="quarter" idx="11"/>
          </p:nvPr>
        </p:nvSpPr>
        <p:spPr/>
        <p:txBody>
          <a:bodyPr/>
          <a:lstStyle/>
          <a:p>
            <a:r>
              <a:rPr lang="en-US"/>
              <a:t>Created and Compiled by  Theresa Slaughter, Literacy Enrichment Coach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2631122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97D3DF-D05E-4827-83BD-4B5A5C57F569}" type="datetime1">
              <a:rPr lang="en-US" smtClean="0"/>
              <a:t>11/29/2021</a:t>
            </a:fld>
            <a:endParaRPr lang="en-US"/>
          </a:p>
        </p:txBody>
      </p:sp>
      <p:sp>
        <p:nvSpPr>
          <p:cNvPr id="5" name="Footer Placeholder 4"/>
          <p:cNvSpPr>
            <a:spLocks noGrp="1"/>
          </p:cNvSpPr>
          <p:nvPr>
            <p:ph type="ftr" sz="quarter" idx="11"/>
          </p:nvPr>
        </p:nvSpPr>
        <p:spPr/>
        <p:txBody>
          <a:bodyPr/>
          <a:lstStyle/>
          <a:p>
            <a:r>
              <a:rPr lang="en-US"/>
              <a:t>Created and Compiled by  Theresa Slaughter, Literacy Enrichment Coach</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1773562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7CD238-A8DF-41E9-A511-6815B64256B6}" type="datetime1">
              <a:rPr lang="en-US" smtClean="0"/>
              <a:t>11/29/2021</a:t>
            </a:fld>
            <a:endParaRPr lang="en-US"/>
          </a:p>
        </p:txBody>
      </p:sp>
      <p:sp>
        <p:nvSpPr>
          <p:cNvPr id="6" name="Footer Placeholder 5"/>
          <p:cNvSpPr>
            <a:spLocks noGrp="1"/>
          </p:cNvSpPr>
          <p:nvPr>
            <p:ph type="ftr" sz="quarter" idx="11"/>
          </p:nvPr>
        </p:nvSpPr>
        <p:spPr/>
        <p:txBody>
          <a:bodyPr/>
          <a:lstStyle/>
          <a:p>
            <a:r>
              <a:rPr lang="en-US"/>
              <a:t>Created and Compiled by  Theresa Slaughter, Literacy Enrichment Coach</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1115820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BCFFA5-6A57-41E2-86B9-D4283305383E}" type="datetime1">
              <a:rPr lang="en-US" smtClean="0"/>
              <a:t>11/29/2021</a:t>
            </a:fld>
            <a:endParaRPr lang="en-US"/>
          </a:p>
        </p:txBody>
      </p:sp>
      <p:sp>
        <p:nvSpPr>
          <p:cNvPr id="8" name="Footer Placeholder 7"/>
          <p:cNvSpPr>
            <a:spLocks noGrp="1"/>
          </p:cNvSpPr>
          <p:nvPr>
            <p:ph type="ftr" sz="quarter" idx="11"/>
          </p:nvPr>
        </p:nvSpPr>
        <p:spPr/>
        <p:txBody>
          <a:bodyPr/>
          <a:lstStyle/>
          <a:p>
            <a:r>
              <a:rPr lang="en-US"/>
              <a:t>Created and Compiled by  Theresa Slaughter, Literacy Enrichment Coach</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3201582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BD2FFD-9FE2-4768-8101-62DDBA766EDD}" type="datetime1">
              <a:rPr lang="en-US" smtClean="0"/>
              <a:t>11/29/2021</a:t>
            </a:fld>
            <a:endParaRPr lang="en-US"/>
          </a:p>
        </p:txBody>
      </p:sp>
      <p:sp>
        <p:nvSpPr>
          <p:cNvPr id="4" name="Footer Placeholder 3"/>
          <p:cNvSpPr>
            <a:spLocks noGrp="1"/>
          </p:cNvSpPr>
          <p:nvPr>
            <p:ph type="ftr" sz="quarter" idx="11"/>
          </p:nvPr>
        </p:nvSpPr>
        <p:spPr/>
        <p:txBody>
          <a:bodyPr/>
          <a:lstStyle/>
          <a:p>
            <a:r>
              <a:rPr lang="en-US"/>
              <a:t>Created and Compiled by  Theresa Slaughter, Literacy Enrichment Coach</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1204284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5F33D-37A3-4F0B-9A67-36D7E655BE8F}" type="datetime1">
              <a:rPr lang="en-US" smtClean="0"/>
              <a:t>11/29/2021</a:t>
            </a:fld>
            <a:endParaRPr lang="en-US"/>
          </a:p>
        </p:txBody>
      </p:sp>
      <p:sp>
        <p:nvSpPr>
          <p:cNvPr id="3" name="Footer Placeholder 2"/>
          <p:cNvSpPr>
            <a:spLocks noGrp="1"/>
          </p:cNvSpPr>
          <p:nvPr>
            <p:ph type="ftr" sz="quarter" idx="11"/>
          </p:nvPr>
        </p:nvSpPr>
        <p:spPr/>
        <p:txBody>
          <a:bodyPr/>
          <a:lstStyle/>
          <a:p>
            <a:r>
              <a:rPr lang="en-US"/>
              <a:t>Created and Compiled by  Theresa Slaughter, Literacy Enrichment Coach</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1962729734"/>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59C8F8A-8DED-4CD0-843A-32C4B0EA4580}" type="datetime1">
              <a:rPr lang="en-US" smtClean="0"/>
              <a:t>11/29/2021</a:t>
            </a:fld>
            <a:endParaRPr lang="en-US"/>
          </a:p>
        </p:txBody>
      </p:sp>
      <p:sp>
        <p:nvSpPr>
          <p:cNvPr id="6" name="Footer Placeholder 5"/>
          <p:cNvSpPr>
            <a:spLocks noGrp="1"/>
          </p:cNvSpPr>
          <p:nvPr>
            <p:ph type="ftr" sz="quarter" idx="11"/>
          </p:nvPr>
        </p:nvSpPr>
        <p:spPr/>
        <p:txBody>
          <a:bodyPr/>
          <a:lstStyle/>
          <a:p>
            <a:r>
              <a:rPr lang="en-US"/>
              <a:t>Created and Compiled by  Theresa Slaughter, Literacy Enrichment Coach</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134944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994A98-9E93-42E7-825C-AA0D62D01C3E}" type="datetime1">
              <a:rPr lang="en-US" smtClean="0"/>
              <a:t>11/29/2021</a:t>
            </a:fld>
            <a:endParaRPr lang="en-US"/>
          </a:p>
        </p:txBody>
      </p:sp>
      <p:sp>
        <p:nvSpPr>
          <p:cNvPr id="6" name="Footer Placeholder 5"/>
          <p:cNvSpPr>
            <a:spLocks noGrp="1"/>
          </p:cNvSpPr>
          <p:nvPr>
            <p:ph type="ftr" sz="quarter" idx="11"/>
          </p:nvPr>
        </p:nvSpPr>
        <p:spPr/>
        <p:txBody>
          <a:bodyPr/>
          <a:lstStyle/>
          <a:p>
            <a:r>
              <a:rPr lang="en-US"/>
              <a:t>Created and Compiled by  Theresa Slaughter, Literacy Enrichment Coach</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DC3F2B-1DE4-4910-AE3E-496E3FC3D7E7}" type="slidenum">
              <a:rPr lang="en-US" smtClean="0"/>
              <a:t>‹#›</a:t>
            </a:fld>
            <a:endParaRPr lang="en-US"/>
          </a:p>
        </p:txBody>
      </p:sp>
    </p:spTree>
    <p:extLst>
      <p:ext uri="{BB962C8B-B14F-4D97-AF65-F5344CB8AC3E}">
        <p14:creationId xmlns:p14="http://schemas.microsoft.com/office/powerpoint/2010/main" val="265860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EF0C497-1133-4FC8-A2FF-DB4F4B6CB08C}" type="datetime1">
              <a:rPr lang="en-US" smtClean="0"/>
              <a:t>11/29/2021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Created and Compiled by  Theresa Slaughter, Literacy Enrichment Coach</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DC3F2B-1DE4-4910-AE3E-496E3FC3D7E7}" type="slidenum">
              <a:rPr lang="en-US" smtClean="0"/>
              <a:t>‹#›</a:t>
            </a:fld>
            <a:endParaRPr lang="en-US"/>
          </a:p>
        </p:txBody>
      </p:sp>
    </p:spTree>
    <p:extLst>
      <p:ext uri="{BB962C8B-B14F-4D97-AF65-F5344CB8AC3E}">
        <p14:creationId xmlns:p14="http://schemas.microsoft.com/office/powerpoint/2010/main" val="301861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FE22-0F85-4582-B47B-D784E378B496}"/>
              </a:ext>
            </a:extLst>
          </p:cNvPr>
          <p:cNvSpPr>
            <a:spLocks noGrp="1"/>
          </p:cNvSpPr>
          <p:nvPr>
            <p:ph type="title"/>
          </p:nvPr>
        </p:nvSpPr>
        <p:spPr/>
        <p:txBody>
          <a:bodyPr/>
          <a:lstStyle/>
          <a:p>
            <a:pPr algn="ctr"/>
            <a:r>
              <a:rPr lang="en-US" dirty="0">
                <a:latin typeface="Book Antiqua" panose="02040602050305030304" pitchFamily="18" charset="0"/>
              </a:rPr>
              <a:t>ACTIVITY – WRITING A STORY</a:t>
            </a:r>
            <a:br>
              <a:rPr lang="en-US" dirty="0">
                <a:latin typeface="Book Antiqua" panose="02040602050305030304" pitchFamily="18" charset="0"/>
              </a:rPr>
            </a:br>
            <a:r>
              <a:rPr lang="en-US" sz="2000" dirty="0">
                <a:latin typeface="Book Antiqua" panose="02040602050305030304" pitchFamily="18" charset="0"/>
              </a:rPr>
              <a:t>GRADES 3 - 12</a:t>
            </a:r>
          </a:p>
        </p:txBody>
      </p:sp>
      <p:sp>
        <p:nvSpPr>
          <p:cNvPr id="3" name="Content Placeholder 2">
            <a:extLst>
              <a:ext uri="{FF2B5EF4-FFF2-40B4-BE49-F238E27FC236}">
                <a16:creationId xmlns:a16="http://schemas.microsoft.com/office/drawing/2014/main" id="{2B14CF22-667B-441B-BCFC-09F0F743B6ED}"/>
              </a:ext>
            </a:extLst>
          </p:cNvPr>
          <p:cNvSpPr>
            <a:spLocks noGrp="1"/>
          </p:cNvSpPr>
          <p:nvPr>
            <p:ph idx="1"/>
          </p:nvPr>
        </p:nvSpPr>
        <p:spPr>
          <a:xfrm>
            <a:off x="2183696" y="1789043"/>
            <a:ext cx="6499128" cy="4444847"/>
          </a:xfrm>
        </p:spPr>
        <p:txBody>
          <a:bodyPr>
            <a:normAutofit fontScale="25000" lnSpcReduction="20000"/>
          </a:bodyPr>
          <a:lstStyle/>
          <a:p>
            <a:r>
              <a:rPr lang="en-US" sz="8000" dirty="0">
                <a:latin typeface="Times New Roman" panose="02020603050405020304" pitchFamily="18" charset="0"/>
                <a:cs typeface="Times New Roman" panose="02020603050405020304" pitchFamily="18" charset="0"/>
              </a:rPr>
              <a:t>Staff will select 2 pictures for kids to use to write a story.</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 </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 allow time for kids to write their story and share out.</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 focus is on sentence structure (capital letters at the beginning of a sentence, proper nouns capitalized, ending punctuation, etc.) and not so much on spelling. </a:t>
            </a:r>
            <a:br>
              <a:rPr lang="en-US" sz="8000" dirty="0">
                <a:latin typeface="Times New Roman" panose="02020603050405020304" pitchFamily="18" charset="0"/>
                <a:cs typeface="Times New Roman" panose="02020603050405020304" pitchFamily="18" charset="0"/>
              </a:rPr>
            </a:br>
            <a:endParaRPr lang="en-US" sz="8000" dirty="0">
              <a:latin typeface="Times New Roman" panose="02020603050405020304" pitchFamily="18" charset="0"/>
              <a:cs typeface="Times New Roman" panose="02020603050405020304" pitchFamily="18" charset="0"/>
            </a:endParaRPr>
          </a:p>
          <a:p>
            <a:r>
              <a:rPr lang="en-US" sz="8000" dirty="0">
                <a:latin typeface="Times New Roman" panose="02020603050405020304" pitchFamily="18" charset="0"/>
                <a:cs typeface="Times New Roman" panose="02020603050405020304" pitchFamily="18" charset="0"/>
              </a:rPr>
              <a:t>Vocabulary Builder – parts of a story </a:t>
            </a:r>
            <a:r>
              <a:rPr lang="en-US" sz="8000" i="1" dirty="0">
                <a:latin typeface="Times New Roman" panose="02020603050405020304" pitchFamily="18" charset="0"/>
                <a:cs typeface="Times New Roman" panose="02020603050405020304" pitchFamily="18" charset="0"/>
              </a:rPr>
              <a:t>(characters, setting, plot, conflict and resolution)</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 word wall [definition, sentence, example(s)]</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 word web</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 graphic organizers</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 Be Creative!!</a:t>
            </a:r>
            <a:br>
              <a:rPr lang="en-US" sz="8000" dirty="0">
                <a:latin typeface="Times New Roman" panose="02020603050405020304" pitchFamily="18" charset="0"/>
                <a:cs typeface="Times New Roman" panose="02020603050405020304" pitchFamily="18" charset="0"/>
              </a:rPr>
            </a:br>
            <a:br>
              <a:rPr lang="en-US" sz="2800" dirty="0">
                <a:latin typeface="Book Antiqua" panose="02040602050305030304" pitchFamily="18" charset="0"/>
              </a:rPr>
            </a:br>
            <a:br>
              <a:rPr lang="en-US" dirty="0">
                <a:latin typeface="Book Antiqua" panose="02040602050305030304" pitchFamily="18" charset="0"/>
              </a:rPr>
            </a:br>
            <a:endParaRPr lang="en-US" dirty="0">
              <a:latin typeface="Book Antiqua" panose="02040602050305030304" pitchFamily="18" charset="0"/>
            </a:endParaRPr>
          </a:p>
          <a:p>
            <a:endParaRPr lang="en-US" dirty="0">
              <a:latin typeface="Book Antiqua" panose="02040602050305030304" pitchFamily="18" charset="0"/>
            </a:endParaRPr>
          </a:p>
        </p:txBody>
      </p:sp>
      <p:pic>
        <p:nvPicPr>
          <p:cNvPr id="5" name="Picture 2" descr="10 Essential Items Every College Student Needs To Conquer Spring">
            <a:extLst>
              <a:ext uri="{FF2B5EF4-FFF2-40B4-BE49-F238E27FC236}">
                <a16:creationId xmlns:a16="http://schemas.microsoft.com/office/drawing/2014/main" id="{E06D3A32-5EE4-4A76-AC78-ACD772C1DC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4030" y="1905000"/>
            <a:ext cx="270510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utumn Seasons Nature - Free photo on Pixabay">
            <a:extLst>
              <a:ext uri="{FF2B5EF4-FFF2-40B4-BE49-F238E27FC236}">
                <a16:creationId xmlns:a16="http://schemas.microsoft.com/office/drawing/2014/main" id="{1E813851-7EA9-41E0-A304-41E1DB75A6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8633" y="3856384"/>
            <a:ext cx="2711034" cy="180453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ading Vocabulary Word Wall ~ 18 Reading Vocabulary Posters or Flashcards">
            <a:extLst>
              <a:ext uri="{FF2B5EF4-FFF2-40B4-BE49-F238E27FC236}">
                <a16:creationId xmlns:a16="http://schemas.microsoft.com/office/drawing/2014/main" id="{0CCC9E6C-534C-4269-BD64-C37116FE22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7012" y="4953001"/>
            <a:ext cx="1618988" cy="1618988"/>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1A949B4A-5694-439D-8B0B-C7533FF2FEAB}"/>
              </a:ext>
            </a:extLst>
          </p:cNvPr>
          <p:cNvSpPr>
            <a:spLocks noGrp="1"/>
          </p:cNvSpPr>
          <p:nvPr>
            <p:ph type="ftr" sz="quarter" idx="11"/>
          </p:nvPr>
        </p:nvSpPr>
        <p:spPr>
          <a:xfrm>
            <a:off x="8888633" y="6400898"/>
            <a:ext cx="3245588" cy="365125"/>
          </a:xfrm>
        </p:spPr>
        <p:txBody>
          <a:bodyPr/>
          <a:lstStyle/>
          <a:p>
            <a:r>
              <a:rPr lang="en-US" dirty="0"/>
              <a:t>Created and Compiled by</a:t>
            </a:r>
          </a:p>
          <a:p>
            <a:r>
              <a:rPr lang="en-US" dirty="0"/>
              <a:t> Theresa Slaughter, Literacy Enrichment Coach</a:t>
            </a:r>
          </a:p>
        </p:txBody>
      </p:sp>
      <p:pic>
        <p:nvPicPr>
          <p:cNvPr id="8" name="Picture 7">
            <a:extLst>
              <a:ext uri="{FF2B5EF4-FFF2-40B4-BE49-F238E27FC236}">
                <a16:creationId xmlns:a16="http://schemas.microsoft.com/office/drawing/2014/main" id="{2ACCA6F7-B7EE-489E-B5E4-A6B089E18470}"/>
              </a:ext>
            </a:extLst>
          </p:cNvPr>
          <p:cNvPicPr>
            <a:picLocks noChangeAspect="1"/>
          </p:cNvPicPr>
          <p:nvPr/>
        </p:nvPicPr>
        <p:blipFill>
          <a:blip r:embed="rId5"/>
          <a:stretch>
            <a:fillRect/>
          </a:stretch>
        </p:blipFill>
        <p:spPr>
          <a:xfrm>
            <a:off x="6401032" y="5020471"/>
            <a:ext cx="2182569" cy="1280890"/>
          </a:xfrm>
          <a:prstGeom prst="rect">
            <a:avLst/>
          </a:prstGeom>
        </p:spPr>
      </p:pic>
    </p:spTree>
    <p:extLst>
      <p:ext uri="{BB962C8B-B14F-4D97-AF65-F5344CB8AC3E}">
        <p14:creationId xmlns:p14="http://schemas.microsoft.com/office/powerpoint/2010/main" val="2482259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BC08B-E7A1-41EC-B162-016713DB791E}"/>
              </a:ext>
            </a:extLst>
          </p:cNvPr>
          <p:cNvSpPr>
            <a:spLocks noGrp="1"/>
          </p:cNvSpPr>
          <p:nvPr>
            <p:ph type="title"/>
          </p:nvPr>
        </p:nvSpPr>
        <p:spPr>
          <a:xfrm>
            <a:off x="2046273" y="484962"/>
            <a:ext cx="8911687" cy="1280890"/>
          </a:xfrm>
        </p:spPr>
        <p:txBody>
          <a:bodyPr>
            <a:normAutofit fontScale="90000"/>
          </a:bodyPr>
          <a:lstStyle/>
          <a:p>
            <a:pPr algn="ctr"/>
            <a:r>
              <a:rPr lang="en-US" dirty="0">
                <a:solidFill>
                  <a:prstClr val="black"/>
                </a:solidFill>
                <a:latin typeface="Times New Roman" panose="02020603050405020304" pitchFamily="18" charset="0"/>
                <a:cs typeface="Times New Roman" panose="02020603050405020304" pitchFamily="18" charset="0"/>
              </a:rPr>
              <a:t>ACTIVITY – BANANAGRAMS </a:t>
            </a:r>
            <a:br>
              <a:rPr lang="en-US" dirty="0">
                <a:solidFill>
                  <a:prstClr val="black"/>
                </a:solidFill>
                <a:latin typeface="Times New Roman" panose="02020603050405020304" pitchFamily="18" charset="0"/>
                <a:cs typeface="Times New Roman" panose="02020603050405020304" pitchFamily="18" charset="0"/>
              </a:rPr>
            </a:br>
            <a:r>
              <a:rPr lang="en-US" dirty="0">
                <a:solidFill>
                  <a:prstClr val="black"/>
                </a:solidFill>
                <a:latin typeface="Times New Roman" panose="02020603050405020304" pitchFamily="18" charset="0"/>
                <a:cs typeface="Times New Roman" panose="02020603050405020304" pitchFamily="18" charset="0"/>
              </a:rPr>
              <a:t>with a TWIST</a:t>
            </a:r>
            <a:br>
              <a:rPr lang="en-US" dirty="0">
                <a:solidFill>
                  <a:prstClr val="black"/>
                </a:solidFill>
                <a:latin typeface="Times New Roman" panose="02020603050405020304" pitchFamily="18" charset="0"/>
                <a:cs typeface="Times New Roman" panose="02020603050405020304" pitchFamily="18" charset="0"/>
              </a:rPr>
            </a:br>
            <a:r>
              <a:rPr lang="en-US" sz="2200" dirty="0">
                <a:solidFill>
                  <a:prstClr val="black"/>
                </a:solidFill>
                <a:latin typeface="Times New Roman" panose="02020603050405020304" pitchFamily="18" charset="0"/>
                <a:cs typeface="Times New Roman" panose="02020603050405020304" pitchFamily="18" charset="0"/>
              </a:rPr>
              <a:t>GRADES 3 - 12</a:t>
            </a:r>
            <a:endParaRPr lang="en-US" sz="2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0CD03CF-615D-4E8C-A25E-EC329D57F07F}"/>
              </a:ext>
            </a:extLst>
          </p:cNvPr>
          <p:cNvSpPr>
            <a:spLocks noGrp="1"/>
          </p:cNvSpPr>
          <p:nvPr>
            <p:ph idx="1"/>
          </p:nvPr>
        </p:nvSpPr>
        <p:spPr>
          <a:xfrm>
            <a:off x="2042560" y="1905000"/>
            <a:ext cx="8915400" cy="4575312"/>
          </a:xfrm>
        </p:spPr>
        <p:txBody>
          <a:bodyPr>
            <a:normAutofit fontScale="92500" lnSpcReduction="10000"/>
          </a:bodyPr>
          <a:lstStyle/>
          <a:p>
            <a:pPr marL="0" lvl="0" indent="0" defTabSz="914400">
              <a:lnSpc>
                <a:spcPct val="90000"/>
              </a:lnSpc>
              <a:buClrTx/>
              <a:buNone/>
            </a:pPr>
            <a:r>
              <a:rPr lang="en-US" sz="2600" dirty="0">
                <a:solidFill>
                  <a:prstClr val="black"/>
                </a:solidFill>
                <a:latin typeface="Times New Roman" panose="02020603050405020304" pitchFamily="18" charset="0"/>
                <a:cs typeface="Times New Roman" panose="02020603050405020304" pitchFamily="18" charset="0"/>
              </a:rPr>
              <a:t>2-4 players = 21 tiles</a:t>
            </a:r>
            <a:br>
              <a:rPr lang="en-US" sz="2600" dirty="0">
                <a:solidFill>
                  <a:prstClr val="black"/>
                </a:solidFill>
                <a:latin typeface="Times New Roman" panose="02020603050405020304" pitchFamily="18" charset="0"/>
                <a:cs typeface="Times New Roman" panose="02020603050405020304" pitchFamily="18" charset="0"/>
              </a:rPr>
            </a:br>
            <a:r>
              <a:rPr lang="en-US" sz="2600" dirty="0">
                <a:solidFill>
                  <a:prstClr val="black"/>
                </a:solidFill>
                <a:latin typeface="Times New Roman" panose="02020603050405020304" pitchFamily="18" charset="0"/>
                <a:cs typeface="Times New Roman" panose="02020603050405020304" pitchFamily="18" charset="0"/>
              </a:rPr>
              <a:t>5-6 players = 15 tiles</a:t>
            </a:r>
            <a:br>
              <a:rPr lang="en-US" sz="2600" dirty="0">
                <a:solidFill>
                  <a:prstClr val="black"/>
                </a:solidFill>
                <a:latin typeface="Times New Roman" panose="02020603050405020304" pitchFamily="18" charset="0"/>
                <a:cs typeface="Times New Roman" panose="02020603050405020304" pitchFamily="18" charset="0"/>
              </a:rPr>
            </a:br>
            <a:r>
              <a:rPr lang="en-US" sz="2600" dirty="0">
                <a:solidFill>
                  <a:prstClr val="black"/>
                </a:solidFill>
                <a:latin typeface="Times New Roman" panose="02020603050405020304" pitchFamily="18" charset="0"/>
                <a:cs typeface="Times New Roman" panose="02020603050405020304" pitchFamily="18" charset="0"/>
              </a:rPr>
              <a:t>7-8 players = 11 tiles</a:t>
            </a:r>
          </a:p>
          <a:p>
            <a:pPr marL="0" lvl="0" indent="0" defTabSz="914400">
              <a:lnSpc>
                <a:spcPct val="90000"/>
              </a:lnSpc>
              <a:buClrTx/>
              <a:buNone/>
            </a:pPr>
            <a:endParaRPr lang="en-US" sz="2600" dirty="0">
              <a:solidFill>
                <a:prstClr val="black"/>
              </a:solidFill>
              <a:latin typeface="Times New Roman" panose="02020603050405020304" pitchFamily="18" charset="0"/>
              <a:cs typeface="Times New Roman" panose="02020603050405020304" pitchFamily="18" charset="0"/>
            </a:endParaRPr>
          </a:p>
          <a:p>
            <a:pPr marL="228600" lvl="0" indent="-228600" defTabSz="914400">
              <a:lnSpc>
                <a:spcPct val="90000"/>
              </a:lnSpc>
              <a:buClrTx/>
              <a:buFont typeface="Arial" panose="020B0604020202020204" pitchFamily="34" charset="0"/>
              <a:buChar char="•"/>
            </a:pPr>
            <a:r>
              <a:rPr lang="en-US" sz="2600" dirty="0">
                <a:solidFill>
                  <a:prstClr val="black"/>
                </a:solidFill>
                <a:latin typeface="Times New Roman" panose="02020603050405020304" pitchFamily="18" charset="0"/>
                <a:cs typeface="Times New Roman" panose="02020603050405020304" pitchFamily="18" charset="0"/>
              </a:rPr>
              <a:t>Place all 144 tiles face down in the center of the table. Each player takes their given starting tiles. </a:t>
            </a:r>
          </a:p>
          <a:p>
            <a:pPr marL="228600" lvl="0" indent="-228600" defTabSz="914400">
              <a:lnSpc>
                <a:spcPct val="90000"/>
              </a:lnSpc>
              <a:buClrTx/>
              <a:buFont typeface="Arial" panose="020B0604020202020204" pitchFamily="34" charset="0"/>
              <a:buChar char="•"/>
            </a:pPr>
            <a:r>
              <a:rPr lang="en-US" sz="2600" dirty="0">
                <a:solidFill>
                  <a:prstClr val="black"/>
                </a:solidFill>
                <a:latin typeface="Times New Roman" panose="02020603050405020304" pitchFamily="18" charset="0"/>
                <a:cs typeface="Times New Roman" panose="02020603050405020304" pitchFamily="18" charset="0"/>
              </a:rPr>
              <a:t>The group will be given a subject and race to arrange the tiles in their own intersecting grid. The objective is to be the first player to come up with </a:t>
            </a:r>
            <a:r>
              <a:rPr lang="en-US" sz="2600" b="1" dirty="0">
                <a:solidFill>
                  <a:prstClr val="black"/>
                </a:solidFill>
                <a:latin typeface="Times New Roman" panose="02020603050405020304" pitchFamily="18" charset="0"/>
                <a:cs typeface="Times New Roman" panose="02020603050405020304" pitchFamily="18" charset="0"/>
              </a:rPr>
              <a:t>10 words (12 words for advanced) </a:t>
            </a:r>
            <a:r>
              <a:rPr lang="en-US" sz="2600" dirty="0">
                <a:solidFill>
                  <a:prstClr val="black"/>
                </a:solidFill>
                <a:latin typeface="Times New Roman" panose="02020603050405020304" pitchFamily="18" charset="0"/>
                <a:cs typeface="Times New Roman" panose="02020603050405020304" pitchFamily="18" charset="0"/>
              </a:rPr>
              <a:t>that relate to the subject.</a:t>
            </a:r>
          </a:p>
          <a:p>
            <a:pPr marL="228600" lvl="0" indent="-228600" defTabSz="914400">
              <a:lnSpc>
                <a:spcPct val="90000"/>
              </a:lnSpc>
              <a:buClrTx/>
              <a:buFont typeface="Arial" panose="020B0604020202020204" pitchFamily="34" charset="0"/>
              <a:buChar char="•"/>
            </a:pPr>
            <a:r>
              <a:rPr lang="en-US" sz="2600" dirty="0">
                <a:solidFill>
                  <a:prstClr val="black"/>
                </a:solidFill>
                <a:latin typeface="Times New Roman" panose="02020603050405020304" pitchFamily="18" charset="0"/>
                <a:cs typeface="Times New Roman" panose="02020603050405020304" pitchFamily="18" charset="0"/>
              </a:rPr>
              <a:t>Words have to be 3-letters or more.</a:t>
            </a:r>
          </a:p>
          <a:p>
            <a:pPr marL="228600" lvl="0" indent="-228600" defTabSz="914400">
              <a:lnSpc>
                <a:spcPct val="90000"/>
              </a:lnSpc>
              <a:buClrTx/>
              <a:buFont typeface="Arial" panose="020B0604020202020204" pitchFamily="34" charset="0"/>
              <a:buChar char="•"/>
            </a:pPr>
            <a:r>
              <a:rPr lang="en-US" sz="2600" dirty="0">
                <a:solidFill>
                  <a:prstClr val="black"/>
                </a:solidFill>
                <a:latin typeface="Times New Roman" panose="02020603050405020304" pitchFamily="18" charset="0"/>
                <a:cs typeface="Times New Roman" panose="02020603050405020304" pitchFamily="18" charset="0"/>
              </a:rPr>
              <a:t>At any time during the game, a player can put one of their letters back in the pile face down. However, they MUST take 3 more tiles in exchange. </a:t>
            </a:r>
          </a:p>
          <a:p>
            <a:pPr marL="0" indent="0">
              <a:buNone/>
            </a:pPr>
            <a:endParaRPr lang="en-US" dirty="0"/>
          </a:p>
        </p:txBody>
      </p:sp>
      <p:pic>
        <p:nvPicPr>
          <p:cNvPr id="4" name="Picture 3">
            <a:extLst>
              <a:ext uri="{FF2B5EF4-FFF2-40B4-BE49-F238E27FC236}">
                <a16:creationId xmlns:a16="http://schemas.microsoft.com/office/drawing/2014/main" id="{56392602-0E7A-479F-BE1D-547F3079637B}"/>
              </a:ext>
            </a:extLst>
          </p:cNvPr>
          <p:cNvPicPr>
            <a:picLocks noChangeAspect="1"/>
          </p:cNvPicPr>
          <p:nvPr/>
        </p:nvPicPr>
        <p:blipFill>
          <a:blip r:embed="rId2"/>
          <a:stretch>
            <a:fillRect/>
          </a:stretch>
        </p:blipFill>
        <p:spPr>
          <a:xfrm>
            <a:off x="8154021" y="1286496"/>
            <a:ext cx="2543175" cy="1800225"/>
          </a:xfrm>
          <a:prstGeom prst="rect">
            <a:avLst/>
          </a:prstGeom>
        </p:spPr>
      </p:pic>
      <p:sp>
        <p:nvSpPr>
          <p:cNvPr id="5" name="Footer Placeholder 4">
            <a:extLst>
              <a:ext uri="{FF2B5EF4-FFF2-40B4-BE49-F238E27FC236}">
                <a16:creationId xmlns:a16="http://schemas.microsoft.com/office/drawing/2014/main" id="{F464B62E-1D2D-4849-8D8F-E1F9D9C1ADDF}"/>
              </a:ext>
            </a:extLst>
          </p:cNvPr>
          <p:cNvSpPr>
            <a:spLocks noGrp="1"/>
          </p:cNvSpPr>
          <p:nvPr>
            <p:ph type="ftr" sz="quarter" idx="11"/>
          </p:nvPr>
        </p:nvSpPr>
        <p:spPr>
          <a:xfrm>
            <a:off x="9016779" y="6373038"/>
            <a:ext cx="3053301" cy="329978"/>
          </a:xfrm>
        </p:spPr>
        <p:txBody>
          <a:bodyPr/>
          <a:lstStyle/>
          <a:p>
            <a:r>
              <a:rPr lang="en-US" dirty="0"/>
              <a:t>Created and Compiled by  </a:t>
            </a:r>
          </a:p>
          <a:p>
            <a:r>
              <a:rPr lang="en-US" dirty="0"/>
              <a:t>Theresa Slaughter, Literacy Enrichment Coach</a:t>
            </a:r>
          </a:p>
        </p:txBody>
      </p:sp>
    </p:spTree>
    <p:extLst>
      <p:ext uri="{BB962C8B-B14F-4D97-AF65-F5344CB8AC3E}">
        <p14:creationId xmlns:p14="http://schemas.microsoft.com/office/powerpoint/2010/main" val="3144006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25AA6F1-B94F-4C7F-B88A-230241E5D011}"/>
              </a:ext>
            </a:extLst>
          </p:cNvPr>
          <p:cNvSpPr>
            <a:spLocks noGrp="1"/>
          </p:cNvSpPr>
          <p:nvPr>
            <p:ph type="title"/>
          </p:nvPr>
        </p:nvSpPr>
        <p:spPr>
          <a:xfrm>
            <a:off x="2300978" y="634049"/>
            <a:ext cx="8911687" cy="1280890"/>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LETTER/WORD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RECOGNITION GAME</a:t>
            </a:r>
            <a:br>
              <a:rPr lang="en-US"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GRADES K - 2</a:t>
            </a:r>
          </a:p>
        </p:txBody>
      </p:sp>
      <p:sp>
        <p:nvSpPr>
          <p:cNvPr id="10" name="Content Placeholder 9">
            <a:extLst>
              <a:ext uri="{FF2B5EF4-FFF2-40B4-BE49-F238E27FC236}">
                <a16:creationId xmlns:a16="http://schemas.microsoft.com/office/drawing/2014/main" id="{E668FF36-88F3-4095-9318-73862C97658F}"/>
              </a:ext>
            </a:extLst>
          </p:cNvPr>
          <p:cNvSpPr>
            <a:spLocks noGrp="1"/>
          </p:cNvSpPr>
          <p:nvPr>
            <p:ph idx="1"/>
          </p:nvPr>
        </p:nvSpPr>
        <p:spPr>
          <a:xfrm>
            <a:off x="2300978" y="2590800"/>
            <a:ext cx="8915400" cy="3777622"/>
          </a:xfrm>
        </p:spPr>
        <p:txBody>
          <a:bodyPr>
            <a:normAutofit lnSpcReduction="10000"/>
          </a:bodyPr>
          <a:lstStyle/>
          <a:p>
            <a:r>
              <a:rPr lang="en-US" sz="2400" dirty="0">
                <a:latin typeface="Times New Roman" panose="02020603050405020304" pitchFamily="18" charset="0"/>
                <a:cs typeface="Times New Roman" panose="02020603050405020304" pitchFamily="18" charset="0"/>
              </a:rPr>
              <a:t>Place all tiles face up in the middle of the table.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Staff will select a word to be spelled out by the participants. Staff will call out the letters in order. Participants then will pick the called letter out of the pile.     Ask participants to repeat the letters as you say them.</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Once you spell out the word ask participants if they can recognize the word. If not, staff may provide clues for the participants to get the word. </a:t>
            </a:r>
          </a:p>
        </p:txBody>
      </p:sp>
      <p:pic>
        <p:nvPicPr>
          <p:cNvPr id="12" name="Picture 11">
            <a:extLst>
              <a:ext uri="{FF2B5EF4-FFF2-40B4-BE49-F238E27FC236}">
                <a16:creationId xmlns:a16="http://schemas.microsoft.com/office/drawing/2014/main" id="{6C99107A-22A6-4B64-8921-4802B56D8DC6}"/>
              </a:ext>
            </a:extLst>
          </p:cNvPr>
          <p:cNvPicPr>
            <a:picLocks noChangeAspect="1"/>
          </p:cNvPicPr>
          <p:nvPr/>
        </p:nvPicPr>
        <p:blipFill>
          <a:blip r:embed="rId2"/>
          <a:stretch>
            <a:fillRect/>
          </a:stretch>
        </p:blipFill>
        <p:spPr>
          <a:xfrm>
            <a:off x="9178994" y="1274494"/>
            <a:ext cx="2143125" cy="2143125"/>
          </a:xfrm>
          <a:prstGeom prst="rect">
            <a:avLst/>
          </a:prstGeom>
        </p:spPr>
      </p:pic>
      <p:sp>
        <p:nvSpPr>
          <p:cNvPr id="2" name="Footer Placeholder 1">
            <a:extLst>
              <a:ext uri="{FF2B5EF4-FFF2-40B4-BE49-F238E27FC236}">
                <a16:creationId xmlns:a16="http://schemas.microsoft.com/office/drawing/2014/main" id="{6D004079-3463-4A7B-A4F1-D165C6636113}"/>
              </a:ext>
            </a:extLst>
          </p:cNvPr>
          <p:cNvSpPr>
            <a:spLocks noGrp="1"/>
          </p:cNvSpPr>
          <p:nvPr>
            <p:ph type="ftr" sz="quarter" idx="11"/>
          </p:nvPr>
        </p:nvSpPr>
        <p:spPr>
          <a:xfrm>
            <a:off x="9077476" y="6368422"/>
            <a:ext cx="2913091" cy="365125"/>
          </a:xfrm>
        </p:spPr>
        <p:txBody>
          <a:bodyPr/>
          <a:lstStyle/>
          <a:p>
            <a:r>
              <a:rPr lang="en-US" dirty="0"/>
              <a:t>Created and Compiled by  </a:t>
            </a:r>
          </a:p>
          <a:p>
            <a:r>
              <a:rPr lang="en-US" dirty="0"/>
              <a:t>Theresa Slaughter, Literacy Enrichment Coach</a:t>
            </a:r>
          </a:p>
        </p:txBody>
      </p:sp>
    </p:spTree>
    <p:extLst>
      <p:ext uri="{BB962C8B-B14F-4D97-AF65-F5344CB8AC3E}">
        <p14:creationId xmlns:p14="http://schemas.microsoft.com/office/powerpoint/2010/main" val="4093673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73</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Book Antiqua</vt:lpstr>
      <vt:lpstr>Calibri</vt:lpstr>
      <vt:lpstr>Century Gothic</vt:lpstr>
      <vt:lpstr>Times New Roman</vt:lpstr>
      <vt:lpstr>Wingdings 3</vt:lpstr>
      <vt:lpstr>Wisp</vt:lpstr>
      <vt:lpstr>ACTIVITY – WRITING A STORY GRADES 3 - 12</vt:lpstr>
      <vt:lpstr>ACTIVITY – BANANAGRAMS  with a TWIST GRADES 3 - 12</vt:lpstr>
      <vt:lpstr>LETTER/WORD  RECOGNITION GAME GRADES K - 2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 BANANAGRAMS  with a TWIST</dc:title>
  <dc:creator>Owner</dc:creator>
  <cp:lastModifiedBy>Teressa</cp:lastModifiedBy>
  <cp:revision>6</cp:revision>
  <dcterms:created xsi:type="dcterms:W3CDTF">2019-12-17T17:17:39Z</dcterms:created>
  <dcterms:modified xsi:type="dcterms:W3CDTF">2021-11-29T16:41:00Z</dcterms:modified>
</cp:coreProperties>
</file>