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404" r:id="rId2"/>
    <p:sldId id="326" r:id="rId3"/>
    <p:sldId id="381" r:id="rId4"/>
    <p:sldId id="382" r:id="rId5"/>
    <p:sldId id="383" r:id="rId6"/>
    <p:sldId id="384" r:id="rId7"/>
    <p:sldId id="407" r:id="rId8"/>
    <p:sldId id="385" r:id="rId9"/>
    <p:sldId id="386" r:id="rId10"/>
    <p:sldId id="387" r:id="rId11"/>
    <p:sldId id="388" r:id="rId12"/>
    <p:sldId id="389" r:id="rId13"/>
    <p:sldId id="390" r:id="rId14"/>
    <p:sldId id="391" r:id="rId15"/>
    <p:sldId id="406" r:id="rId16"/>
    <p:sldId id="393" r:id="rId17"/>
    <p:sldId id="394" r:id="rId18"/>
    <p:sldId id="401" r:id="rId19"/>
    <p:sldId id="402" r:id="rId20"/>
    <p:sldId id="403" r:id="rId21"/>
    <p:sldId id="400" r:id="rId22"/>
    <p:sldId id="353" r:id="rId23"/>
    <p:sldId id="354" r:id="rId24"/>
    <p:sldId id="355" r:id="rId25"/>
    <p:sldId id="356" r:id="rId26"/>
    <p:sldId id="357" r:id="rId27"/>
    <p:sldId id="358" r:id="rId28"/>
    <p:sldId id="359" r:id="rId29"/>
    <p:sldId id="360" r:id="rId30"/>
    <p:sldId id="361" r:id="rId31"/>
    <p:sldId id="362" r:id="rId32"/>
    <p:sldId id="363" r:id="rId33"/>
    <p:sldId id="364" r:id="rId34"/>
    <p:sldId id="365" r:id="rId35"/>
    <p:sldId id="366" r:id="rId36"/>
    <p:sldId id="367" r:id="rId37"/>
    <p:sldId id="368" r:id="rId38"/>
    <p:sldId id="369" r:id="rId39"/>
    <p:sldId id="370" r:id="rId40"/>
    <p:sldId id="371" r:id="rId41"/>
    <p:sldId id="372" r:id="rId42"/>
    <p:sldId id="373" r:id="rId43"/>
    <p:sldId id="374" r:id="rId44"/>
    <p:sldId id="375" r:id="rId45"/>
    <p:sldId id="376" r:id="rId46"/>
    <p:sldId id="377" r:id="rId47"/>
    <p:sldId id="378" r:id="rId48"/>
    <p:sldId id="379" r:id="rId49"/>
    <p:sldId id="380" r:id="rId50"/>
  </p:sldIdLst>
  <p:sldSz cx="9144000" cy="6858000" type="screen4x3"/>
  <p:notesSz cx="6858000" cy="9190038"/>
  <p:defaultTextStyle>
    <a:defPPr>
      <a:defRPr lang="en-US"/>
    </a:defPPr>
    <a:lvl1pPr algn="l" rtl="0" fontAlgn="base">
      <a:spcBef>
        <a:spcPct val="0"/>
      </a:spcBef>
      <a:spcAft>
        <a:spcPct val="0"/>
      </a:spcAft>
      <a:defRPr sz="2000" kern="1200">
        <a:solidFill>
          <a:schemeClr val="tx1"/>
        </a:solidFill>
        <a:latin typeface="Comic Sans MS" pitchFamily="66" charset="0"/>
        <a:ea typeface="+mn-ea"/>
        <a:cs typeface="Arial" charset="0"/>
      </a:defRPr>
    </a:lvl1pPr>
    <a:lvl2pPr marL="457200" algn="l" rtl="0" fontAlgn="base">
      <a:spcBef>
        <a:spcPct val="0"/>
      </a:spcBef>
      <a:spcAft>
        <a:spcPct val="0"/>
      </a:spcAft>
      <a:defRPr sz="2000" kern="1200">
        <a:solidFill>
          <a:schemeClr val="tx1"/>
        </a:solidFill>
        <a:latin typeface="Comic Sans MS" pitchFamily="66" charset="0"/>
        <a:ea typeface="+mn-ea"/>
        <a:cs typeface="Arial" charset="0"/>
      </a:defRPr>
    </a:lvl2pPr>
    <a:lvl3pPr marL="914400" algn="l" rtl="0" fontAlgn="base">
      <a:spcBef>
        <a:spcPct val="0"/>
      </a:spcBef>
      <a:spcAft>
        <a:spcPct val="0"/>
      </a:spcAft>
      <a:defRPr sz="2000" kern="1200">
        <a:solidFill>
          <a:schemeClr val="tx1"/>
        </a:solidFill>
        <a:latin typeface="Comic Sans MS" pitchFamily="66" charset="0"/>
        <a:ea typeface="+mn-ea"/>
        <a:cs typeface="Arial" charset="0"/>
      </a:defRPr>
    </a:lvl3pPr>
    <a:lvl4pPr marL="1371600" algn="l" rtl="0" fontAlgn="base">
      <a:spcBef>
        <a:spcPct val="0"/>
      </a:spcBef>
      <a:spcAft>
        <a:spcPct val="0"/>
      </a:spcAft>
      <a:defRPr sz="2000" kern="1200">
        <a:solidFill>
          <a:schemeClr val="tx1"/>
        </a:solidFill>
        <a:latin typeface="Comic Sans MS" pitchFamily="66" charset="0"/>
        <a:ea typeface="+mn-ea"/>
        <a:cs typeface="Arial" charset="0"/>
      </a:defRPr>
    </a:lvl4pPr>
    <a:lvl5pPr marL="1828800" algn="l" rtl="0" fontAlgn="base">
      <a:spcBef>
        <a:spcPct val="0"/>
      </a:spcBef>
      <a:spcAft>
        <a:spcPct val="0"/>
      </a:spcAft>
      <a:defRPr sz="2000" kern="1200">
        <a:solidFill>
          <a:schemeClr val="tx1"/>
        </a:solidFill>
        <a:latin typeface="Comic Sans MS" pitchFamily="66" charset="0"/>
        <a:ea typeface="+mn-ea"/>
        <a:cs typeface="Arial" charset="0"/>
      </a:defRPr>
    </a:lvl5pPr>
    <a:lvl6pPr marL="2286000" algn="l" defTabSz="914400" rtl="0" eaLnBrk="1" latinLnBrk="0" hangingPunct="1">
      <a:defRPr sz="2000" kern="1200">
        <a:solidFill>
          <a:schemeClr val="tx1"/>
        </a:solidFill>
        <a:latin typeface="Comic Sans MS" pitchFamily="66" charset="0"/>
        <a:ea typeface="+mn-ea"/>
        <a:cs typeface="Arial" charset="0"/>
      </a:defRPr>
    </a:lvl6pPr>
    <a:lvl7pPr marL="2743200" algn="l" defTabSz="914400" rtl="0" eaLnBrk="1" latinLnBrk="0" hangingPunct="1">
      <a:defRPr sz="2000" kern="1200">
        <a:solidFill>
          <a:schemeClr val="tx1"/>
        </a:solidFill>
        <a:latin typeface="Comic Sans MS" pitchFamily="66" charset="0"/>
        <a:ea typeface="+mn-ea"/>
        <a:cs typeface="Arial" charset="0"/>
      </a:defRPr>
    </a:lvl7pPr>
    <a:lvl8pPr marL="3200400" algn="l" defTabSz="914400" rtl="0" eaLnBrk="1" latinLnBrk="0" hangingPunct="1">
      <a:defRPr sz="2000" kern="1200">
        <a:solidFill>
          <a:schemeClr val="tx1"/>
        </a:solidFill>
        <a:latin typeface="Comic Sans MS" pitchFamily="66" charset="0"/>
        <a:ea typeface="+mn-ea"/>
        <a:cs typeface="Arial" charset="0"/>
      </a:defRPr>
    </a:lvl8pPr>
    <a:lvl9pPr marL="3657600" algn="l" defTabSz="914400" rtl="0" eaLnBrk="1" latinLnBrk="0" hangingPunct="1">
      <a:defRPr sz="2000" kern="1200">
        <a:solidFill>
          <a:schemeClr val="tx1"/>
        </a:solidFill>
        <a:latin typeface="Comic Sans MS" pitchFamily="66"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9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FF0066"/>
    <a:srgbClr val="FF9933"/>
    <a:srgbClr val="800080"/>
    <a:srgbClr val="008000"/>
    <a:srgbClr val="33CC33"/>
    <a:srgbClr val="FF00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10" autoAdjust="0"/>
    <p:restoredTop sz="99771" autoAdjust="0"/>
  </p:normalViewPr>
  <p:slideViewPr>
    <p:cSldViewPr>
      <p:cViewPr varScale="1">
        <p:scale>
          <a:sx n="85" d="100"/>
          <a:sy n="85" d="100"/>
        </p:scale>
        <p:origin x="1026" y="78"/>
      </p:cViewPr>
      <p:guideLst>
        <p:guide orient="horz" pos="2160"/>
        <p:guide pos="2880"/>
      </p:guideLst>
    </p:cSldViewPr>
  </p:slideViewPr>
  <p:notesTextViewPr>
    <p:cViewPr>
      <p:scale>
        <a:sx n="66" d="100"/>
        <a:sy n="66" d="100"/>
      </p:scale>
      <p:origin x="0" y="0"/>
    </p:cViewPr>
  </p:notesTextViewPr>
  <p:sorterViewPr>
    <p:cViewPr>
      <p:scale>
        <a:sx n="66" d="100"/>
        <a:sy n="66" d="100"/>
      </p:scale>
      <p:origin x="0" y="0"/>
    </p:cViewPr>
  </p:sorterViewPr>
  <p:notesViewPr>
    <p:cSldViewPr>
      <p:cViewPr varScale="1">
        <p:scale>
          <a:sx n="78" d="100"/>
          <a:sy n="78" d="100"/>
        </p:scale>
        <p:origin x="-1368" y="-96"/>
      </p:cViewPr>
      <p:guideLst>
        <p:guide orient="horz" pos="289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54" tIns="45327" rIns="90654" bIns="45327" numCol="1" anchor="t" anchorCtr="0" compatLnSpc="1">
            <a:prstTxWarp prst="textNoShape">
              <a:avLst/>
            </a:prstTxWarp>
          </a:bodyPr>
          <a:lstStyle>
            <a:lvl1pPr defTabSz="906463">
              <a:defRPr sz="1200">
                <a:latin typeface="Arial" charset="0"/>
                <a:cs typeface="+mn-cs"/>
              </a:defRPr>
            </a:lvl1pPr>
          </a:lstStyle>
          <a:p>
            <a:pPr>
              <a:defRPr/>
            </a:pPr>
            <a:endParaRPr lang="en-US" altLang="en-US"/>
          </a:p>
        </p:txBody>
      </p:sp>
      <p:sp>
        <p:nvSpPr>
          <p:cNvPr id="14339" name="Rectangle 3"/>
          <p:cNvSpPr>
            <a:spLocks noGrp="1" noChangeArrowheads="1"/>
          </p:cNvSpPr>
          <p:nvPr>
            <p:ph type="dt" sz="quarter" idx="1"/>
          </p:nvPr>
        </p:nvSpPr>
        <p:spPr bwMode="auto">
          <a:xfrm>
            <a:off x="3884613" y="0"/>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54" tIns="45327" rIns="90654" bIns="45327" numCol="1" anchor="t" anchorCtr="0" compatLnSpc="1">
            <a:prstTxWarp prst="textNoShape">
              <a:avLst/>
            </a:prstTxWarp>
          </a:bodyPr>
          <a:lstStyle>
            <a:lvl1pPr algn="r" defTabSz="906463">
              <a:defRPr sz="1200">
                <a:latin typeface="Arial" charset="0"/>
                <a:cs typeface="+mn-cs"/>
              </a:defRPr>
            </a:lvl1pPr>
          </a:lstStyle>
          <a:p>
            <a:pPr>
              <a:defRPr/>
            </a:pPr>
            <a:endParaRPr lang="en-US" altLang="en-US"/>
          </a:p>
        </p:txBody>
      </p:sp>
      <p:sp>
        <p:nvSpPr>
          <p:cNvPr id="14340" name="Rectangle 4"/>
          <p:cNvSpPr>
            <a:spLocks noGrp="1" noChangeArrowheads="1"/>
          </p:cNvSpPr>
          <p:nvPr>
            <p:ph type="ftr" sz="quarter" idx="2"/>
          </p:nvPr>
        </p:nvSpPr>
        <p:spPr bwMode="auto">
          <a:xfrm>
            <a:off x="0" y="872807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54" tIns="45327" rIns="90654" bIns="45327" numCol="1" anchor="b" anchorCtr="0" compatLnSpc="1">
            <a:prstTxWarp prst="textNoShape">
              <a:avLst/>
            </a:prstTxWarp>
          </a:bodyPr>
          <a:lstStyle>
            <a:lvl1pPr defTabSz="906463">
              <a:defRPr sz="1200">
                <a:latin typeface="Arial" charset="0"/>
                <a:cs typeface="+mn-cs"/>
              </a:defRPr>
            </a:lvl1pPr>
          </a:lstStyle>
          <a:p>
            <a:pPr>
              <a:defRPr/>
            </a:pPr>
            <a:endParaRPr lang="en-US" altLang="en-US"/>
          </a:p>
        </p:txBody>
      </p:sp>
      <p:sp>
        <p:nvSpPr>
          <p:cNvPr id="14341" name="Rectangle 5"/>
          <p:cNvSpPr>
            <a:spLocks noGrp="1" noChangeArrowheads="1"/>
          </p:cNvSpPr>
          <p:nvPr>
            <p:ph type="sldNum" sz="quarter" idx="3"/>
          </p:nvPr>
        </p:nvSpPr>
        <p:spPr bwMode="auto">
          <a:xfrm>
            <a:off x="3884613" y="872807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54" tIns="45327" rIns="90654" bIns="45327" numCol="1" anchor="b" anchorCtr="0" compatLnSpc="1">
            <a:prstTxWarp prst="textNoShape">
              <a:avLst/>
            </a:prstTxWarp>
          </a:bodyPr>
          <a:lstStyle>
            <a:lvl1pPr algn="r" defTabSz="906463">
              <a:defRPr sz="1200">
                <a:latin typeface="Arial" charset="0"/>
                <a:cs typeface="+mn-cs"/>
              </a:defRPr>
            </a:lvl1pPr>
          </a:lstStyle>
          <a:p>
            <a:pPr>
              <a:defRPr/>
            </a:pPr>
            <a:fld id="{80C39BE8-D4A3-4E62-B46C-8B3055FD7CF1}" type="slidenum">
              <a:rPr lang="en-US" altLang="en-US"/>
              <a:pPr>
                <a:defRPr/>
              </a:pPr>
              <a:t>‹#›</a:t>
            </a:fld>
            <a:endParaRPr lang="en-US" altLang="en-US"/>
          </a:p>
        </p:txBody>
      </p:sp>
    </p:spTree>
    <p:extLst>
      <p:ext uri="{BB962C8B-B14F-4D97-AF65-F5344CB8AC3E}">
        <p14:creationId xmlns:p14="http://schemas.microsoft.com/office/powerpoint/2010/main" val="2389377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54" tIns="45327" rIns="90654" bIns="45327" numCol="1" anchor="t" anchorCtr="0" compatLnSpc="1">
            <a:prstTxWarp prst="textNoShape">
              <a:avLst/>
            </a:prstTxWarp>
          </a:bodyPr>
          <a:lstStyle>
            <a:lvl1pPr defTabSz="906463">
              <a:defRPr sz="1200">
                <a:latin typeface="Arial" charset="0"/>
                <a:cs typeface="+mn-cs"/>
              </a:defRPr>
            </a:lvl1pPr>
          </a:lstStyle>
          <a:p>
            <a:pPr>
              <a:defRPr/>
            </a:pPr>
            <a:endParaRPr lang="en-US" altLang="en-US"/>
          </a:p>
        </p:txBody>
      </p:sp>
      <p:sp>
        <p:nvSpPr>
          <p:cNvPr id="20483" name="Rectangle 3"/>
          <p:cNvSpPr>
            <a:spLocks noGrp="1" noChangeArrowheads="1"/>
          </p:cNvSpPr>
          <p:nvPr>
            <p:ph type="dt" idx="1"/>
          </p:nvPr>
        </p:nvSpPr>
        <p:spPr bwMode="auto">
          <a:xfrm>
            <a:off x="3884613" y="0"/>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54" tIns="45327" rIns="90654" bIns="45327" numCol="1" anchor="t" anchorCtr="0" compatLnSpc="1">
            <a:prstTxWarp prst="textNoShape">
              <a:avLst/>
            </a:prstTxWarp>
          </a:bodyPr>
          <a:lstStyle>
            <a:lvl1pPr algn="r" defTabSz="906463">
              <a:defRPr sz="1200">
                <a:latin typeface="Arial" charset="0"/>
                <a:cs typeface="+mn-cs"/>
              </a:defRPr>
            </a:lvl1pPr>
          </a:lstStyle>
          <a:p>
            <a:pPr>
              <a:defRPr/>
            </a:pPr>
            <a:endParaRPr lang="en-US" altLang="en-US"/>
          </a:p>
        </p:txBody>
      </p:sp>
      <p:sp>
        <p:nvSpPr>
          <p:cNvPr id="27652" name="Rectangle 4"/>
          <p:cNvSpPr>
            <a:spLocks noGrp="1" noRot="1" noChangeAspect="1" noChangeArrowheads="1" noTextEdit="1"/>
          </p:cNvSpPr>
          <p:nvPr>
            <p:ph type="sldImg" idx="2"/>
          </p:nvPr>
        </p:nvSpPr>
        <p:spPr bwMode="auto">
          <a:xfrm>
            <a:off x="1130300" y="688975"/>
            <a:ext cx="4597400" cy="34464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65625"/>
            <a:ext cx="5486400"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54" tIns="45327" rIns="90654" bIns="45327"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0486" name="Rectangle 6"/>
          <p:cNvSpPr>
            <a:spLocks noGrp="1" noChangeArrowheads="1"/>
          </p:cNvSpPr>
          <p:nvPr>
            <p:ph type="ftr" sz="quarter" idx="4"/>
          </p:nvPr>
        </p:nvSpPr>
        <p:spPr bwMode="auto">
          <a:xfrm>
            <a:off x="0" y="872807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54" tIns="45327" rIns="90654" bIns="45327" numCol="1" anchor="b" anchorCtr="0" compatLnSpc="1">
            <a:prstTxWarp prst="textNoShape">
              <a:avLst/>
            </a:prstTxWarp>
          </a:bodyPr>
          <a:lstStyle>
            <a:lvl1pPr defTabSz="906463">
              <a:defRPr sz="1200">
                <a:latin typeface="Arial" charset="0"/>
                <a:cs typeface="+mn-cs"/>
              </a:defRPr>
            </a:lvl1pPr>
          </a:lstStyle>
          <a:p>
            <a:pPr>
              <a:defRPr/>
            </a:pPr>
            <a:endParaRPr lang="en-US" altLang="en-US"/>
          </a:p>
        </p:txBody>
      </p:sp>
      <p:sp>
        <p:nvSpPr>
          <p:cNvPr id="20487" name="Rectangle 7"/>
          <p:cNvSpPr>
            <a:spLocks noGrp="1" noChangeArrowheads="1"/>
          </p:cNvSpPr>
          <p:nvPr>
            <p:ph type="sldNum" sz="quarter" idx="5"/>
          </p:nvPr>
        </p:nvSpPr>
        <p:spPr bwMode="auto">
          <a:xfrm>
            <a:off x="3884613" y="872807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54" tIns="45327" rIns="90654" bIns="45327" numCol="1" anchor="b" anchorCtr="0" compatLnSpc="1">
            <a:prstTxWarp prst="textNoShape">
              <a:avLst/>
            </a:prstTxWarp>
          </a:bodyPr>
          <a:lstStyle>
            <a:lvl1pPr algn="r" defTabSz="906463">
              <a:defRPr sz="1200">
                <a:latin typeface="Arial" charset="0"/>
                <a:cs typeface="+mn-cs"/>
              </a:defRPr>
            </a:lvl1pPr>
          </a:lstStyle>
          <a:p>
            <a:pPr>
              <a:defRPr/>
            </a:pPr>
            <a:fld id="{C89B0ADC-316D-4AD7-915D-E1F5E0BDCF3B}" type="slidenum">
              <a:rPr lang="en-US" altLang="en-US"/>
              <a:pPr>
                <a:defRPr/>
              </a:pPr>
              <a:t>‹#›</a:t>
            </a:fld>
            <a:endParaRPr lang="en-US" altLang="en-US"/>
          </a:p>
        </p:txBody>
      </p:sp>
    </p:spTree>
    <p:extLst>
      <p:ext uri="{BB962C8B-B14F-4D97-AF65-F5344CB8AC3E}">
        <p14:creationId xmlns:p14="http://schemas.microsoft.com/office/powerpoint/2010/main" val="30067737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906110" eaLnBrk="0" hangingPunct="0">
              <a:defRPr sz="2000">
                <a:solidFill>
                  <a:schemeClr val="tx1"/>
                </a:solidFill>
                <a:latin typeface="Comic Sans MS" pitchFamily="66" charset="0"/>
              </a:defRPr>
            </a:lvl1pPr>
            <a:lvl2pPr marL="731137" indent="-281207" defTabSz="906110" eaLnBrk="0" hangingPunct="0">
              <a:defRPr sz="2000">
                <a:solidFill>
                  <a:schemeClr val="tx1"/>
                </a:solidFill>
                <a:latin typeface="Comic Sans MS" pitchFamily="66" charset="0"/>
              </a:defRPr>
            </a:lvl2pPr>
            <a:lvl3pPr marL="1124826" indent="-224965" defTabSz="906110" eaLnBrk="0" hangingPunct="0">
              <a:defRPr sz="2000">
                <a:solidFill>
                  <a:schemeClr val="tx1"/>
                </a:solidFill>
                <a:latin typeface="Comic Sans MS" pitchFamily="66" charset="0"/>
              </a:defRPr>
            </a:lvl3pPr>
            <a:lvl4pPr marL="1574757" indent="-224965" defTabSz="906110" eaLnBrk="0" hangingPunct="0">
              <a:defRPr sz="2000">
                <a:solidFill>
                  <a:schemeClr val="tx1"/>
                </a:solidFill>
                <a:latin typeface="Comic Sans MS" pitchFamily="66" charset="0"/>
              </a:defRPr>
            </a:lvl4pPr>
            <a:lvl5pPr marL="2024687" indent="-224965" defTabSz="906110" eaLnBrk="0" hangingPunct="0">
              <a:defRPr sz="2000">
                <a:solidFill>
                  <a:schemeClr val="tx1"/>
                </a:solidFill>
                <a:latin typeface="Comic Sans MS" pitchFamily="66" charset="0"/>
              </a:defRPr>
            </a:lvl5pPr>
            <a:lvl6pPr marL="2474618" indent="-224965" defTabSz="906110" eaLnBrk="0" fontAlgn="base" hangingPunct="0">
              <a:spcBef>
                <a:spcPct val="0"/>
              </a:spcBef>
              <a:spcAft>
                <a:spcPct val="0"/>
              </a:spcAft>
              <a:defRPr sz="2000">
                <a:solidFill>
                  <a:schemeClr val="tx1"/>
                </a:solidFill>
                <a:latin typeface="Comic Sans MS" pitchFamily="66" charset="0"/>
              </a:defRPr>
            </a:lvl6pPr>
            <a:lvl7pPr marL="2924548" indent="-224965" defTabSz="906110" eaLnBrk="0" fontAlgn="base" hangingPunct="0">
              <a:spcBef>
                <a:spcPct val="0"/>
              </a:spcBef>
              <a:spcAft>
                <a:spcPct val="0"/>
              </a:spcAft>
              <a:defRPr sz="2000">
                <a:solidFill>
                  <a:schemeClr val="tx1"/>
                </a:solidFill>
                <a:latin typeface="Comic Sans MS" pitchFamily="66" charset="0"/>
              </a:defRPr>
            </a:lvl7pPr>
            <a:lvl8pPr marL="3374479" indent="-224965" defTabSz="906110" eaLnBrk="0" fontAlgn="base" hangingPunct="0">
              <a:spcBef>
                <a:spcPct val="0"/>
              </a:spcBef>
              <a:spcAft>
                <a:spcPct val="0"/>
              </a:spcAft>
              <a:defRPr sz="2000">
                <a:solidFill>
                  <a:schemeClr val="tx1"/>
                </a:solidFill>
                <a:latin typeface="Comic Sans MS" pitchFamily="66" charset="0"/>
              </a:defRPr>
            </a:lvl8pPr>
            <a:lvl9pPr marL="3824409" indent="-224965" defTabSz="906110" eaLnBrk="0" fontAlgn="base" hangingPunct="0">
              <a:spcBef>
                <a:spcPct val="0"/>
              </a:spcBef>
              <a:spcAft>
                <a:spcPct val="0"/>
              </a:spcAft>
              <a:defRPr sz="2000">
                <a:solidFill>
                  <a:schemeClr val="tx1"/>
                </a:solidFill>
                <a:latin typeface="Comic Sans MS" pitchFamily="66" charset="0"/>
              </a:defRPr>
            </a:lvl9pPr>
          </a:lstStyle>
          <a:p>
            <a:pPr eaLnBrk="1" hangingPunct="1"/>
            <a:fld id="{3D4552DB-7A44-4BBF-973F-3AF074B789C3}" type="slidenum">
              <a:rPr lang="en-US" altLang="en-US" sz="1200">
                <a:latin typeface="Arial" charset="0"/>
              </a:rPr>
              <a:pPr eaLnBrk="1" hangingPunct="1"/>
              <a:t>1</a:t>
            </a:fld>
            <a:endParaRPr lang="en-US" altLang="en-US" sz="1200">
              <a:latin typeface="Arial" charset="0"/>
            </a:endParaRPr>
          </a:p>
        </p:txBody>
      </p:sp>
      <p:sp>
        <p:nvSpPr>
          <p:cNvPr id="34819" name="Rectangle 2"/>
          <p:cNvSpPr>
            <a:spLocks noGrp="1" noRot="1" noChangeAspect="1" noChangeArrowheads="1" noTextEdit="1"/>
          </p:cNvSpPr>
          <p:nvPr>
            <p:ph type="sldImg"/>
          </p:nvPr>
        </p:nvSpPr>
        <p:spPr>
          <a:xfrm>
            <a:off x="1131888" y="688975"/>
            <a:ext cx="4594225" cy="3446463"/>
          </a:xfrm>
          <a:ln/>
        </p:spPr>
      </p:sp>
      <p:sp>
        <p:nvSpPr>
          <p:cNvPr id="348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08671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36561" indent="-283293" eaLnBrk="0" hangingPunct="0">
              <a:defRPr>
                <a:solidFill>
                  <a:schemeClr val="tx1"/>
                </a:solidFill>
                <a:latin typeface="Arial" charset="0"/>
              </a:defRPr>
            </a:lvl2pPr>
            <a:lvl3pPr marL="1133170" indent="-226634" eaLnBrk="0" hangingPunct="0">
              <a:defRPr>
                <a:solidFill>
                  <a:schemeClr val="tx1"/>
                </a:solidFill>
                <a:latin typeface="Arial" charset="0"/>
              </a:defRPr>
            </a:lvl3pPr>
            <a:lvl4pPr marL="1586438" indent="-226634" eaLnBrk="0" hangingPunct="0">
              <a:defRPr>
                <a:solidFill>
                  <a:schemeClr val="tx1"/>
                </a:solidFill>
                <a:latin typeface="Arial" charset="0"/>
              </a:defRPr>
            </a:lvl4pPr>
            <a:lvl5pPr marL="2039706" indent="-226634" eaLnBrk="0" hangingPunct="0">
              <a:defRPr>
                <a:solidFill>
                  <a:schemeClr val="tx1"/>
                </a:solidFill>
                <a:latin typeface="Arial" charset="0"/>
              </a:defRPr>
            </a:lvl5pPr>
            <a:lvl6pPr marL="2492974" indent="-226634" eaLnBrk="0" fontAlgn="base" hangingPunct="0">
              <a:spcBef>
                <a:spcPct val="0"/>
              </a:spcBef>
              <a:spcAft>
                <a:spcPct val="0"/>
              </a:spcAft>
              <a:defRPr>
                <a:solidFill>
                  <a:schemeClr val="tx1"/>
                </a:solidFill>
                <a:latin typeface="Arial" charset="0"/>
              </a:defRPr>
            </a:lvl6pPr>
            <a:lvl7pPr marL="2946243" indent="-226634" eaLnBrk="0" fontAlgn="base" hangingPunct="0">
              <a:spcBef>
                <a:spcPct val="0"/>
              </a:spcBef>
              <a:spcAft>
                <a:spcPct val="0"/>
              </a:spcAft>
              <a:defRPr>
                <a:solidFill>
                  <a:schemeClr val="tx1"/>
                </a:solidFill>
                <a:latin typeface="Arial" charset="0"/>
              </a:defRPr>
            </a:lvl7pPr>
            <a:lvl8pPr marL="3399511" indent="-226634" eaLnBrk="0" fontAlgn="base" hangingPunct="0">
              <a:spcBef>
                <a:spcPct val="0"/>
              </a:spcBef>
              <a:spcAft>
                <a:spcPct val="0"/>
              </a:spcAft>
              <a:defRPr>
                <a:solidFill>
                  <a:schemeClr val="tx1"/>
                </a:solidFill>
                <a:latin typeface="Arial" charset="0"/>
              </a:defRPr>
            </a:lvl8pPr>
            <a:lvl9pPr marL="3852779" indent="-226634" eaLnBrk="0" fontAlgn="base" hangingPunct="0">
              <a:spcBef>
                <a:spcPct val="0"/>
              </a:spcBef>
              <a:spcAft>
                <a:spcPct val="0"/>
              </a:spcAft>
              <a:defRPr>
                <a:solidFill>
                  <a:schemeClr val="tx1"/>
                </a:solidFill>
                <a:latin typeface="Arial" charset="0"/>
              </a:defRPr>
            </a:lvl9pPr>
          </a:lstStyle>
          <a:p>
            <a:pPr eaLnBrk="1" hangingPunct="1">
              <a:defRPr/>
            </a:pPr>
            <a:fld id="{FFFB0AC2-7E80-4D9F-AC17-A82ACACA4CEB}" type="slidenum">
              <a:rPr lang="en-US" smtClean="0"/>
              <a:pPr eaLnBrk="1" hangingPunct="1">
                <a:defRPr/>
              </a:pPr>
              <a:t>10</a:t>
            </a:fld>
            <a:endParaRPr lang="en-US" smtClean="0"/>
          </a:p>
        </p:txBody>
      </p:sp>
      <p:sp>
        <p:nvSpPr>
          <p:cNvPr id="38915" name="Rectangle 2"/>
          <p:cNvSpPr>
            <a:spLocks noGrp="1" noRot="1" noChangeAspect="1" noChangeArrowheads="1" noTextEdit="1"/>
          </p:cNvSpPr>
          <p:nvPr>
            <p:ph type="sldImg"/>
          </p:nvPr>
        </p:nvSpPr>
        <p:spPr>
          <a:xfrm>
            <a:off x="1133475" y="690563"/>
            <a:ext cx="4591050" cy="3444875"/>
          </a:xfrm>
          <a:ln/>
        </p:spPr>
      </p:sp>
      <p:sp>
        <p:nvSpPr>
          <p:cNvPr id="38916" name="Rectangle 3"/>
          <p:cNvSpPr>
            <a:spLocks noGrp="1" noChangeArrowheads="1"/>
          </p:cNvSpPr>
          <p:nvPr>
            <p:ph type="body" idx="1"/>
          </p:nvPr>
        </p:nvSpPr>
        <p:spPr>
          <a:xfrm>
            <a:off x="684547" y="4365979"/>
            <a:ext cx="5488906" cy="4135359"/>
          </a:xfrm>
          <a:noFill/>
        </p:spPr>
        <p:txBody>
          <a:bodyPr/>
          <a:lstStyle/>
          <a:p>
            <a:pPr eaLnBrk="1" hangingPunct="1"/>
            <a:r>
              <a:rPr lang="en-US" altLang="en-US" sz="1000"/>
              <a:t>Introduce how the pieces move and play </a:t>
            </a:r>
          </a:p>
          <a:p>
            <a:pPr eaLnBrk="1" hangingPunct="1"/>
            <a:endParaRPr lang="en-US" altLang="en-US" sz="1000"/>
          </a:p>
          <a:p>
            <a:pPr eaLnBrk="1" hangingPunct="1"/>
            <a:r>
              <a:rPr lang="en-US" altLang="en-US" sz="1000"/>
              <a:t>PLAY: Pawns against Queen</a:t>
            </a:r>
          </a:p>
        </p:txBody>
      </p:sp>
    </p:spTree>
    <p:extLst>
      <p:ext uri="{BB962C8B-B14F-4D97-AF65-F5344CB8AC3E}">
        <p14:creationId xmlns:p14="http://schemas.microsoft.com/office/powerpoint/2010/main" val="2553946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36561" indent="-283293" eaLnBrk="0" hangingPunct="0">
              <a:defRPr>
                <a:solidFill>
                  <a:schemeClr val="tx1"/>
                </a:solidFill>
                <a:latin typeface="Arial" charset="0"/>
              </a:defRPr>
            </a:lvl2pPr>
            <a:lvl3pPr marL="1133170" indent="-226634" eaLnBrk="0" hangingPunct="0">
              <a:defRPr>
                <a:solidFill>
                  <a:schemeClr val="tx1"/>
                </a:solidFill>
                <a:latin typeface="Arial" charset="0"/>
              </a:defRPr>
            </a:lvl3pPr>
            <a:lvl4pPr marL="1586438" indent="-226634" eaLnBrk="0" hangingPunct="0">
              <a:defRPr>
                <a:solidFill>
                  <a:schemeClr val="tx1"/>
                </a:solidFill>
                <a:latin typeface="Arial" charset="0"/>
              </a:defRPr>
            </a:lvl4pPr>
            <a:lvl5pPr marL="2039706" indent="-226634" eaLnBrk="0" hangingPunct="0">
              <a:defRPr>
                <a:solidFill>
                  <a:schemeClr val="tx1"/>
                </a:solidFill>
                <a:latin typeface="Arial" charset="0"/>
              </a:defRPr>
            </a:lvl5pPr>
            <a:lvl6pPr marL="2492974" indent="-226634" eaLnBrk="0" fontAlgn="base" hangingPunct="0">
              <a:spcBef>
                <a:spcPct val="0"/>
              </a:spcBef>
              <a:spcAft>
                <a:spcPct val="0"/>
              </a:spcAft>
              <a:defRPr>
                <a:solidFill>
                  <a:schemeClr val="tx1"/>
                </a:solidFill>
                <a:latin typeface="Arial" charset="0"/>
              </a:defRPr>
            </a:lvl6pPr>
            <a:lvl7pPr marL="2946243" indent="-226634" eaLnBrk="0" fontAlgn="base" hangingPunct="0">
              <a:spcBef>
                <a:spcPct val="0"/>
              </a:spcBef>
              <a:spcAft>
                <a:spcPct val="0"/>
              </a:spcAft>
              <a:defRPr>
                <a:solidFill>
                  <a:schemeClr val="tx1"/>
                </a:solidFill>
                <a:latin typeface="Arial" charset="0"/>
              </a:defRPr>
            </a:lvl7pPr>
            <a:lvl8pPr marL="3399511" indent="-226634" eaLnBrk="0" fontAlgn="base" hangingPunct="0">
              <a:spcBef>
                <a:spcPct val="0"/>
              </a:spcBef>
              <a:spcAft>
                <a:spcPct val="0"/>
              </a:spcAft>
              <a:defRPr>
                <a:solidFill>
                  <a:schemeClr val="tx1"/>
                </a:solidFill>
                <a:latin typeface="Arial" charset="0"/>
              </a:defRPr>
            </a:lvl8pPr>
            <a:lvl9pPr marL="3852779" indent="-226634" eaLnBrk="0" fontAlgn="base" hangingPunct="0">
              <a:spcBef>
                <a:spcPct val="0"/>
              </a:spcBef>
              <a:spcAft>
                <a:spcPct val="0"/>
              </a:spcAft>
              <a:defRPr>
                <a:solidFill>
                  <a:schemeClr val="tx1"/>
                </a:solidFill>
                <a:latin typeface="Arial" charset="0"/>
              </a:defRPr>
            </a:lvl9pPr>
          </a:lstStyle>
          <a:p>
            <a:pPr eaLnBrk="1" hangingPunct="1">
              <a:defRPr/>
            </a:pPr>
            <a:fld id="{302395E3-E76F-474A-8C4B-433B6E8FC3C6}" type="slidenum">
              <a:rPr lang="en-US" smtClean="0"/>
              <a:pPr eaLnBrk="1" hangingPunct="1">
                <a:defRPr/>
              </a:pPr>
              <a:t>11</a:t>
            </a:fld>
            <a:endParaRPr lang="en-US" smtClean="0"/>
          </a:p>
        </p:txBody>
      </p:sp>
      <p:sp>
        <p:nvSpPr>
          <p:cNvPr id="39939" name="Rectangle 2"/>
          <p:cNvSpPr>
            <a:spLocks noGrp="1" noRot="1" noChangeAspect="1" noChangeArrowheads="1" noTextEdit="1"/>
          </p:cNvSpPr>
          <p:nvPr>
            <p:ph type="sldImg"/>
          </p:nvPr>
        </p:nvSpPr>
        <p:spPr>
          <a:xfrm>
            <a:off x="1133475" y="690563"/>
            <a:ext cx="4591050" cy="3444875"/>
          </a:xfrm>
          <a:ln/>
        </p:spPr>
      </p:sp>
      <p:sp>
        <p:nvSpPr>
          <p:cNvPr id="39940" name="Rectangle 3"/>
          <p:cNvSpPr>
            <a:spLocks noGrp="1" noChangeArrowheads="1"/>
          </p:cNvSpPr>
          <p:nvPr>
            <p:ph type="body" idx="1"/>
          </p:nvPr>
        </p:nvSpPr>
        <p:spPr>
          <a:xfrm>
            <a:off x="684547" y="4365979"/>
            <a:ext cx="5488906" cy="4135359"/>
          </a:xfrm>
          <a:noFill/>
        </p:spPr>
        <p:txBody>
          <a:bodyPr/>
          <a:lstStyle/>
          <a:p>
            <a:pPr eaLnBrk="1" hangingPunct="1"/>
            <a:r>
              <a:rPr lang="en-US" altLang="en-US" sz="1000"/>
              <a:t>Introduce how the pieces move and play </a:t>
            </a:r>
          </a:p>
          <a:p>
            <a:pPr eaLnBrk="1" hangingPunct="1"/>
            <a:endParaRPr lang="en-US" altLang="en-US" sz="1000"/>
          </a:p>
          <a:p>
            <a:pPr eaLnBrk="1" hangingPunct="1"/>
            <a:r>
              <a:rPr lang="en-US" altLang="en-US" sz="1000"/>
              <a:t>PLAY: Pawns against Queen</a:t>
            </a:r>
          </a:p>
        </p:txBody>
      </p:sp>
    </p:spTree>
    <p:extLst>
      <p:ext uri="{BB962C8B-B14F-4D97-AF65-F5344CB8AC3E}">
        <p14:creationId xmlns:p14="http://schemas.microsoft.com/office/powerpoint/2010/main" val="3411268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36561" indent="-283293" eaLnBrk="0" hangingPunct="0">
              <a:defRPr>
                <a:solidFill>
                  <a:schemeClr val="tx1"/>
                </a:solidFill>
                <a:latin typeface="Arial" charset="0"/>
              </a:defRPr>
            </a:lvl2pPr>
            <a:lvl3pPr marL="1133170" indent="-226634" eaLnBrk="0" hangingPunct="0">
              <a:defRPr>
                <a:solidFill>
                  <a:schemeClr val="tx1"/>
                </a:solidFill>
                <a:latin typeface="Arial" charset="0"/>
              </a:defRPr>
            </a:lvl3pPr>
            <a:lvl4pPr marL="1586438" indent="-226634" eaLnBrk="0" hangingPunct="0">
              <a:defRPr>
                <a:solidFill>
                  <a:schemeClr val="tx1"/>
                </a:solidFill>
                <a:latin typeface="Arial" charset="0"/>
              </a:defRPr>
            </a:lvl4pPr>
            <a:lvl5pPr marL="2039706" indent="-226634" eaLnBrk="0" hangingPunct="0">
              <a:defRPr>
                <a:solidFill>
                  <a:schemeClr val="tx1"/>
                </a:solidFill>
                <a:latin typeface="Arial" charset="0"/>
              </a:defRPr>
            </a:lvl5pPr>
            <a:lvl6pPr marL="2492974" indent="-226634" eaLnBrk="0" fontAlgn="base" hangingPunct="0">
              <a:spcBef>
                <a:spcPct val="0"/>
              </a:spcBef>
              <a:spcAft>
                <a:spcPct val="0"/>
              </a:spcAft>
              <a:defRPr>
                <a:solidFill>
                  <a:schemeClr val="tx1"/>
                </a:solidFill>
                <a:latin typeface="Arial" charset="0"/>
              </a:defRPr>
            </a:lvl6pPr>
            <a:lvl7pPr marL="2946243" indent="-226634" eaLnBrk="0" fontAlgn="base" hangingPunct="0">
              <a:spcBef>
                <a:spcPct val="0"/>
              </a:spcBef>
              <a:spcAft>
                <a:spcPct val="0"/>
              </a:spcAft>
              <a:defRPr>
                <a:solidFill>
                  <a:schemeClr val="tx1"/>
                </a:solidFill>
                <a:latin typeface="Arial" charset="0"/>
              </a:defRPr>
            </a:lvl7pPr>
            <a:lvl8pPr marL="3399511" indent="-226634" eaLnBrk="0" fontAlgn="base" hangingPunct="0">
              <a:spcBef>
                <a:spcPct val="0"/>
              </a:spcBef>
              <a:spcAft>
                <a:spcPct val="0"/>
              </a:spcAft>
              <a:defRPr>
                <a:solidFill>
                  <a:schemeClr val="tx1"/>
                </a:solidFill>
                <a:latin typeface="Arial" charset="0"/>
              </a:defRPr>
            </a:lvl8pPr>
            <a:lvl9pPr marL="3852779" indent="-226634" eaLnBrk="0" fontAlgn="base" hangingPunct="0">
              <a:spcBef>
                <a:spcPct val="0"/>
              </a:spcBef>
              <a:spcAft>
                <a:spcPct val="0"/>
              </a:spcAft>
              <a:defRPr>
                <a:solidFill>
                  <a:schemeClr val="tx1"/>
                </a:solidFill>
                <a:latin typeface="Arial" charset="0"/>
              </a:defRPr>
            </a:lvl9pPr>
          </a:lstStyle>
          <a:p>
            <a:pPr eaLnBrk="1" hangingPunct="1">
              <a:defRPr/>
            </a:pPr>
            <a:fld id="{60A716FF-016B-4BE0-8D49-527C50C1352A}" type="slidenum">
              <a:rPr lang="en-US" smtClean="0"/>
              <a:pPr eaLnBrk="1" hangingPunct="1">
                <a:defRPr/>
              </a:pPr>
              <a:t>12</a:t>
            </a:fld>
            <a:endParaRPr lang="en-US" smtClean="0"/>
          </a:p>
        </p:txBody>
      </p:sp>
      <p:sp>
        <p:nvSpPr>
          <p:cNvPr id="40963" name="Rectangle 2"/>
          <p:cNvSpPr>
            <a:spLocks noGrp="1" noRot="1" noChangeAspect="1" noChangeArrowheads="1" noTextEdit="1"/>
          </p:cNvSpPr>
          <p:nvPr>
            <p:ph type="sldImg"/>
          </p:nvPr>
        </p:nvSpPr>
        <p:spPr>
          <a:xfrm>
            <a:off x="1133475" y="690563"/>
            <a:ext cx="4591050" cy="3444875"/>
          </a:xfrm>
          <a:ln/>
        </p:spPr>
      </p:sp>
      <p:sp>
        <p:nvSpPr>
          <p:cNvPr id="40964" name="Rectangle 3"/>
          <p:cNvSpPr>
            <a:spLocks noGrp="1" noChangeArrowheads="1"/>
          </p:cNvSpPr>
          <p:nvPr>
            <p:ph type="body" idx="1"/>
          </p:nvPr>
        </p:nvSpPr>
        <p:spPr>
          <a:xfrm>
            <a:off x="684547" y="4365979"/>
            <a:ext cx="5488906" cy="4135359"/>
          </a:xfrm>
          <a:noFill/>
        </p:spPr>
        <p:txBody>
          <a:bodyPr/>
          <a:lstStyle/>
          <a:p>
            <a:pPr eaLnBrk="1" hangingPunct="1"/>
            <a:r>
              <a:rPr lang="en-US" altLang="en-US" sz="1000"/>
              <a:t>Introduce how the pieces move and play </a:t>
            </a:r>
          </a:p>
          <a:p>
            <a:pPr eaLnBrk="1" hangingPunct="1"/>
            <a:endParaRPr lang="en-US" altLang="en-US" sz="1000"/>
          </a:p>
          <a:p>
            <a:pPr eaLnBrk="1" hangingPunct="1"/>
            <a:r>
              <a:rPr lang="en-US" altLang="en-US" sz="1000"/>
              <a:t>PLAY: Pawns against Queen</a:t>
            </a:r>
          </a:p>
        </p:txBody>
      </p:sp>
    </p:spTree>
    <p:extLst>
      <p:ext uri="{BB962C8B-B14F-4D97-AF65-F5344CB8AC3E}">
        <p14:creationId xmlns:p14="http://schemas.microsoft.com/office/powerpoint/2010/main" val="2600230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396" eaLnBrk="0" hangingPunct="0">
              <a:defRPr sz="2000">
                <a:solidFill>
                  <a:schemeClr val="tx1"/>
                </a:solidFill>
                <a:latin typeface="Comic Sans MS" pitchFamily="66" charset="0"/>
              </a:defRPr>
            </a:lvl1pPr>
            <a:lvl2pPr marL="742895" indent="-285728" defTabSz="906396" eaLnBrk="0" hangingPunct="0">
              <a:defRPr sz="2000">
                <a:solidFill>
                  <a:schemeClr val="tx1"/>
                </a:solidFill>
                <a:latin typeface="Comic Sans MS" pitchFamily="66" charset="0"/>
              </a:defRPr>
            </a:lvl2pPr>
            <a:lvl3pPr marL="1142916" indent="-228583" defTabSz="906396" eaLnBrk="0" hangingPunct="0">
              <a:defRPr sz="2000">
                <a:solidFill>
                  <a:schemeClr val="tx1"/>
                </a:solidFill>
                <a:latin typeface="Comic Sans MS" pitchFamily="66" charset="0"/>
              </a:defRPr>
            </a:lvl3pPr>
            <a:lvl4pPr marL="1600082" indent="-228583" defTabSz="906396" eaLnBrk="0" hangingPunct="0">
              <a:defRPr sz="2000">
                <a:solidFill>
                  <a:schemeClr val="tx1"/>
                </a:solidFill>
                <a:latin typeface="Comic Sans MS" pitchFamily="66" charset="0"/>
              </a:defRPr>
            </a:lvl4pPr>
            <a:lvl5pPr marL="2057248" indent="-228583" defTabSz="906396" eaLnBrk="0" hangingPunct="0">
              <a:defRPr sz="2000">
                <a:solidFill>
                  <a:schemeClr val="tx1"/>
                </a:solidFill>
                <a:latin typeface="Comic Sans MS" pitchFamily="66" charset="0"/>
              </a:defRPr>
            </a:lvl5pPr>
            <a:lvl6pPr marL="2514414" indent="-228583" defTabSz="906396" eaLnBrk="0" fontAlgn="base" hangingPunct="0">
              <a:spcBef>
                <a:spcPct val="0"/>
              </a:spcBef>
              <a:spcAft>
                <a:spcPct val="0"/>
              </a:spcAft>
              <a:defRPr sz="2000">
                <a:solidFill>
                  <a:schemeClr val="tx1"/>
                </a:solidFill>
                <a:latin typeface="Comic Sans MS" pitchFamily="66" charset="0"/>
              </a:defRPr>
            </a:lvl6pPr>
            <a:lvl7pPr marL="2971580" indent="-228583" defTabSz="906396" eaLnBrk="0" fontAlgn="base" hangingPunct="0">
              <a:spcBef>
                <a:spcPct val="0"/>
              </a:spcBef>
              <a:spcAft>
                <a:spcPct val="0"/>
              </a:spcAft>
              <a:defRPr sz="2000">
                <a:solidFill>
                  <a:schemeClr val="tx1"/>
                </a:solidFill>
                <a:latin typeface="Comic Sans MS" pitchFamily="66" charset="0"/>
              </a:defRPr>
            </a:lvl7pPr>
            <a:lvl8pPr marL="3428746" indent="-228583" defTabSz="906396" eaLnBrk="0" fontAlgn="base" hangingPunct="0">
              <a:spcBef>
                <a:spcPct val="0"/>
              </a:spcBef>
              <a:spcAft>
                <a:spcPct val="0"/>
              </a:spcAft>
              <a:defRPr sz="2000">
                <a:solidFill>
                  <a:schemeClr val="tx1"/>
                </a:solidFill>
                <a:latin typeface="Comic Sans MS" pitchFamily="66" charset="0"/>
              </a:defRPr>
            </a:lvl8pPr>
            <a:lvl9pPr marL="3885912" indent="-228583" defTabSz="906396" eaLnBrk="0" fontAlgn="base" hangingPunct="0">
              <a:spcBef>
                <a:spcPct val="0"/>
              </a:spcBef>
              <a:spcAft>
                <a:spcPct val="0"/>
              </a:spcAft>
              <a:defRPr sz="2000">
                <a:solidFill>
                  <a:schemeClr val="tx1"/>
                </a:solidFill>
                <a:latin typeface="Comic Sans MS" pitchFamily="66" charset="0"/>
              </a:defRPr>
            </a:lvl9pPr>
          </a:lstStyle>
          <a:p>
            <a:pPr eaLnBrk="1" hangingPunct="1">
              <a:defRPr/>
            </a:pPr>
            <a:fld id="{27ED0120-A335-4E29-917F-BE7F1F17C3FE}" type="slidenum">
              <a:rPr lang="en-US" altLang="en-US" sz="1200">
                <a:latin typeface="Arial" charset="0"/>
              </a:rPr>
              <a:pPr eaLnBrk="1" hangingPunct="1">
                <a:defRPr/>
              </a:pPr>
              <a:t>13</a:t>
            </a:fld>
            <a:endParaRPr lang="en-US" altLang="en-US" sz="1200">
              <a:latin typeface="Arial" charset="0"/>
            </a:endParaRPr>
          </a:p>
        </p:txBody>
      </p:sp>
      <p:sp>
        <p:nvSpPr>
          <p:cNvPr id="41987" name="Rectangle 2"/>
          <p:cNvSpPr>
            <a:spLocks noGrp="1" noRot="1" noChangeAspect="1" noChangeArrowheads="1" noTextEdit="1"/>
          </p:cNvSpPr>
          <p:nvPr>
            <p:ph type="sldImg"/>
          </p:nvPr>
        </p:nvSpPr>
        <p:spPr>
          <a:xfrm>
            <a:off x="1131888" y="688975"/>
            <a:ext cx="4594225" cy="3446463"/>
          </a:xfrm>
          <a:ln/>
        </p:spPr>
      </p:sp>
      <p:sp>
        <p:nvSpPr>
          <p:cNvPr id="419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563539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lvl1pPr defTabSz="906396" eaLnBrk="0" hangingPunct="0">
              <a:defRPr sz="2000">
                <a:solidFill>
                  <a:schemeClr val="tx1"/>
                </a:solidFill>
                <a:latin typeface="Comic Sans MS" pitchFamily="66" charset="0"/>
              </a:defRPr>
            </a:lvl1pPr>
            <a:lvl2pPr marL="742895" indent="-285728" defTabSz="906396" eaLnBrk="0" hangingPunct="0">
              <a:defRPr sz="2000">
                <a:solidFill>
                  <a:schemeClr val="tx1"/>
                </a:solidFill>
                <a:latin typeface="Comic Sans MS" pitchFamily="66" charset="0"/>
              </a:defRPr>
            </a:lvl2pPr>
            <a:lvl3pPr marL="1142916" indent="-228583" defTabSz="906396" eaLnBrk="0" hangingPunct="0">
              <a:defRPr sz="2000">
                <a:solidFill>
                  <a:schemeClr val="tx1"/>
                </a:solidFill>
                <a:latin typeface="Comic Sans MS" pitchFamily="66" charset="0"/>
              </a:defRPr>
            </a:lvl3pPr>
            <a:lvl4pPr marL="1600082" indent="-228583" defTabSz="906396" eaLnBrk="0" hangingPunct="0">
              <a:defRPr sz="2000">
                <a:solidFill>
                  <a:schemeClr val="tx1"/>
                </a:solidFill>
                <a:latin typeface="Comic Sans MS" pitchFamily="66" charset="0"/>
              </a:defRPr>
            </a:lvl4pPr>
            <a:lvl5pPr marL="2057248" indent="-228583" defTabSz="906396" eaLnBrk="0" hangingPunct="0">
              <a:defRPr sz="2000">
                <a:solidFill>
                  <a:schemeClr val="tx1"/>
                </a:solidFill>
                <a:latin typeface="Comic Sans MS" pitchFamily="66" charset="0"/>
              </a:defRPr>
            </a:lvl5pPr>
            <a:lvl6pPr marL="2514414" indent="-228583" defTabSz="906396" eaLnBrk="0" fontAlgn="base" hangingPunct="0">
              <a:spcBef>
                <a:spcPct val="0"/>
              </a:spcBef>
              <a:spcAft>
                <a:spcPct val="0"/>
              </a:spcAft>
              <a:defRPr sz="2000">
                <a:solidFill>
                  <a:schemeClr val="tx1"/>
                </a:solidFill>
                <a:latin typeface="Comic Sans MS" pitchFamily="66" charset="0"/>
              </a:defRPr>
            </a:lvl6pPr>
            <a:lvl7pPr marL="2971580" indent="-228583" defTabSz="906396" eaLnBrk="0" fontAlgn="base" hangingPunct="0">
              <a:spcBef>
                <a:spcPct val="0"/>
              </a:spcBef>
              <a:spcAft>
                <a:spcPct val="0"/>
              </a:spcAft>
              <a:defRPr sz="2000">
                <a:solidFill>
                  <a:schemeClr val="tx1"/>
                </a:solidFill>
                <a:latin typeface="Comic Sans MS" pitchFamily="66" charset="0"/>
              </a:defRPr>
            </a:lvl7pPr>
            <a:lvl8pPr marL="3428746" indent="-228583" defTabSz="906396" eaLnBrk="0" fontAlgn="base" hangingPunct="0">
              <a:spcBef>
                <a:spcPct val="0"/>
              </a:spcBef>
              <a:spcAft>
                <a:spcPct val="0"/>
              </a:spcAft>
              <a:defRPr sz="2000">
                <a:solidFill>
                  <a:schemeClr val="tx1"/>
                </a:solidFill>
                <a:latin typeface="Comic Sans MS" pitchFamily="66" charset="0"/>
              </a:defRPr>
            </a:lvl8pPr>
            <a:lvl9pPr marL="3885912" indent="-228583" defTabSz="906396" eaLnBrk="0" fontAlgn="base" hangingPunct="0">
              <a:spcBef>
                <a:spcPct val="0"/>
              </a:spcBef>
              <a:spcAft>
                <a:spcPct val="0"/>
              </a:spcAft>
              <a:defRPr sz="2000">
                <a:solidFill>
                  <a:schemeClr val="tx1"/>
                </a:solidFill>
                <a:latin typeface="Comic Sans MS" pitchFamily="66" charset="0"/>
              </a:defRPr>
            </a:lvl9pPr>
          </a:lstStyle>
          <a:p>
            <a:pPr eaLnBrk="1" hangingPunct="1">
              <a:defRPr/>
            </a:pPr>
            <a:fld id="{A8BBCC9E-230C-4461-B0D2-F961571F20D3}" type="slidenum">
              <a:rPr lang="en-US" altLang="en-US" sz="1200">
                <a:latin typeface="Arial" charset="0"/>
              </a:rPr>
              <a:pPr eaLnBrk="1" hangingPunct="1">
                <a:defRPr/>
              </a:pPr>
              <a:t>14</a:t>
            </a:fld>
            <a:endParaRPr lang="en-US" altLang="en-US" sz="1200">
              <a:latin typeface="Arial" charset="0"/>
            </a:endParaRPr>
          </a:p>
        </p:txBody>
      </p:sp>
      <p:sp>
        <p:nvSpPr>
          <p:cNvPr id="45059" name="Rectangle 2"/>
          <p:cNvSpPr>
            <a:spLocks noGrp="1" noRot="1" noChangeAspect="1" noChangeArrowheads="1" noTextEdit="1"/>
          </p:cNvSpPr>
          <p:nvPr>
            <p:ph type="sldImg"/>
          </p:nvPr>
        </p:nvSpPr>
        <p:spPr>
          <a:xfrm>
            <a:off x="1131888" y="688975"/>
            <a:ext cx="4594225" cy="3446463"/>
          </a:xfrm>
          <a:ln/>
        </p:spPr>
      </p:sp>
      <p:sp>
        <p:nvSpPr>
          <p:cNvPr id="45060" name="Rectangle 3"/>
          <p:cNvSpPr>
            <a:spLocks noGrp="1" noChangeArrowheads="1"/>
          </p:cNvSpPr>
          <p:nvPr>
            <p:ph type="body" idx="1"/>
          </p:nvPr>
        </p:nvSpPr>
        <p:spPr>
          <a:noFill/>
        </p:spPr>
        <p:txBody>
          <a:bodyPr/>
          <a:lstStyle/>
          <a:p>
            <a:pPr eaLnBrk="1" hangingPunct="1"/>
            <a:r>
              <a:rPr lang="en-US" altLang="en-US" smtClean="0"/>
              <a:t>Once the King is on the board, there are many puzzles to challenge students to learn and apply the concept of check, checkmate and stalemate. By the end of Basics, students are playing full games with all the rules and special moves of chess.</a:t>
            </a:r>
          </a:p>
        </p:txBody>
      </p:sp>
    </p:spTree>
    <p:extLst>
      <p:ext uri="{BB962C8B-B14F-4D97-AF65-F5344CB8AC3E}">
        <p14:creationId xmlns:p14="http://schemas.microsoft.com/office/powerpoint/2010/main" val="1487593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36561" indent="-283293" eaLnBrk="0" hangingPunct="0">
              <a:defRPr>
                <a:solidFill>
                  <a:schemeClr val="tx1"/>
                </a:solidFill>
                <a:latin typeface="Arial" charset="0"/>
              </a:defRPr>
            </a:lvl2pPr>
            <a:lvl3pPr marL="1133170" indent="-226634" eaLnBrk="0" hangingPunct="0">
              <a:defRPr>
                <a:solidFill>
                  <a:schemeClr val="tx1"/>
                </a:solidFill>
                <a:latin typeface="Arial" charset="0"/>
              </a:defRPr>
            </a:lvl3pPr>
            <a:lvl4pPr marL="1586438" indent="-226634" eaLnBrk="0" hangingPunct="0">
              <a:defRPr>
                <a:solidFill>
                  <a:schemeClr val="tx1"/>
                </a:solidFill>
                <a:latin typeface="Arial" charset="0"/>
              </a:defRPr>
            </a:lvl4pPr>
            <a:lvl5pPr marL="2039706" indent="-226634" eaLnBrk="0" hangingPunct="0">
              <a:defRPr>
                <a:solidFill>
                  <a:schemeClr val="tx1"/>
                </a:solidFill>
                <a:latin typeface="Arial" charset="0"/>
              </a:defRPr>
            </a:lvl5pPr>
            <a:lvl6pPr marL="2492974" indent="-226634" eaLnBrk="0" fontAlgn="base" hangingPunct="0">
              <a:spcBef>
                <a:spcPct val="0"/>
              </a:spcBef>
              <a:spcAft>
                <a:spcPct val="0"/>
              </a:spcAft>
              <a:defRPr>
                <a:solidFill>
                  <a:schemeClr val="tx1"/>
                </a:solidFill>
                <a:latin typeface="Arial" charset="0"/>
              </a:defRPr>
            </a:lvl6pPr>
            <a:lvl7pPr marL="2946243" indent="-226634" eaLnBrk="0" fontAlgn="base" hangingPunct="0">
              <a:spcBef>
                <a:spcPct val="0"/>
              </a:spcBef>
              <a:spcAft>
                <a:spcPct val="0"/>
              </a:spcAft>
              <a:defRPr>
                <a:solidFill>
                  <a:schemeClr val="tx1"/>
                </a:solidFill>
                <a:latin typeface="Arial" charset="0"/>
              </a:defRPr>
            </a:lvl7pPr>
            <a:lvl8pPr marL="3399511" indent="-226634" eaLnBrk="0" fontAlgn="base" hangingPunct="0">
              <a:spcBef>
                <a:spcPct val="0"/>
              </a:spcBef>
              <a:spcAft>
                <a:spcPct val="0"/>
              </a:spcAft>
              <a:defRPr>
                <a:solidFill>
                  <a:schemeClr val="tx1"/>
                </a:solidFill>
                <a:latin typeface="Arial" charset="0"/>
              </a:defRPr>
            </a:lvl8pPr>
            <a:lvl9pPr marL="3852779" indent="-226634" eaLnBrk="0" fontAlgn="base" hangingPunct="0">
              <a:spcBef>
                <a:spcPct val="0"/>
              </a:spcBef>
              <a:spcAft>
                <a:spcPct val="0"/>
              </a:spcAft>
              <a:defRPr>
                <a:solidFill>
                  <a:schemeClr val="tx1"/>
                </a:solidFill>
                <a:latin typeface="Arial" charset="0"/>
              </a:defRPr>
            </a:lvl9pPr>
          </a:lstStyle>
          <a:p>
            <a:pPr eaLnBrk="1" hangingPunct="1">
              <a:defRPr/>
            </a:pPr>
            <a:fld id="{BD55BE57-36E2-457A-B05F-28BE0485B9F9}" type="slidenum">
              <a:rPr lang="en-US" smtClean="0"/>
              <a:pPr eaLnBrk="1" hangingPunct="1">
                <a:defRPr/>
              </a:pPr>
              <a:t>15</a:t>
            </a:fld>
            <a:endParaRPr lang="en-US" smtClean="0"/>
          </a:p>
        </p:txBody>
      </p:sp>
      <p:sp>
        <p:nvSpPr>
          <p:cNvPr id="46083" name="Rectangle 2"/>
          <p:cNvSpPr>
            <a:spLocks noGrp="1" noRot="1" noChangeAspect="1" noChangeArrowheads="1" noTextEdit="1"/>
          </p:cNvSpPr>
          <p:nvPr>
            <p:ph type="sldImg"/>
          </p:nvPr>
        </p:nvSpPr>
        <p:spPr>
          <a:xfrm>
            <a:off x="1131888" y="688975"/>
            <a:ext cx="4594225" cy="3446463"/>
          </a:xfrm>
          <a:ln/>
        </p:spPr>
      </p:sp>
      <p:sp>
        <p:nvSpPr>
          <p:cNvPr id="46084" name="Rectangle 3"/>
          <p:cNvSpPr>
            <a:spLocks noGrp="1" noChangeArrowheads="1"/>
          </p:cNvSpPr>
          <p:nvPr>
            <p:ph type="body" idx="1"/>
          </p:nvPr>
        </p:nvSpPr>
        <p:spPr>
          <a:noFill/>
        </p:spPr>
        <p:txBody>
          <a:bodyPr/>
          <a:lstStyle/>
          <a:p>
            <a:pPr eaLnBrk="1" hangingPunct="1"/>
            <a:r>
              <a:rPr lang="en-US" altLang="en-US" smtClean="0"/>
              <a:t>7 minutes</a:t>
            </a:r>
          </a:p>
          <a:p>
            <a:pPr eaLnBrk="1" hangingPunct="1"/>
            <a:endParaRPr lang="en-US" altLang="en-US" smtClean="0"/>
          </a:p>
          <a:p>
            <a:pPr eaLnBrk="1" hangingPunct="1"/>
            <a:r>
              <a:rPr lang="en-US" altLang="en-US" smtClean="0"/>
              <a:t>Remember how the Knight moved from our dance and song? </a:t>
            </a:r>
          </a:p>
          <a:p>
            <a:pPr eaLnBrk="1" hangingPunct="1"/>
            <a:endParaRPr lang="en-US" altLang="en-US" smtClean="0"/>
          </a:p>
          <a:p>
            <a:pPr eaLnBrk="1" hangingPunct="1"/>
            <a:r>
              <a:rPr lang="en-US" altLang="en-US" smtClean="0"/>
              <a:t>Knight’s tour on demo board with pieces blank. The slide shows two correct answers.</a:t>
            </a:r>
          </a:p>
          <a:p>
            <a:pPr eaLnBrk="1" hangingPunct="1"/>
            <a:endParaRPr lang="en-US" altLang="en-US" smtClean="0"/>
          </a:p>
          <a:p>
            <a:pPr eaLnBrk="1" hangingPunct="1"/>
            <a:r>
              <a:rPr lang="en-US" altLang="en-US" smtClean="0"/>
              <a:t>Koltanowski as well!</a:t>
            </a:r>
          </a:p>
          <a:p>
            <a:pPr eaLnBrk="1" hangingPunct="1"/>
            <a:endParaRPr lang="en-US" altLang="en-US" smtClean="0"/>
          </a:p>
          <a:p>
            <a:pPr eaLnBrk="1" hangingPunct="1"/>
            <a:r>
              <a:rPr lang="en-US" altLang="en-US" smtClean="0"/>
              <a:t>Looking ahead, planning, focusing.</a:t>
            </a:r>
          </a:p>
          <a:p>
            <a:pPr eaLnBrk="1" hangingPunct="1"/>
            <a:endParaRPr lang="en-US" altLang="en-US" smtClean="0"/>
          </a:p>
          <a:p>
            <a:pPr eaLnBrk="1" hangingPunct="1"/>
            <a:r>
              <a:rPr lang="en-US" altLang="en-US" smtClean="0"/>
              <a:t>All the intelligences—from the musical patterns we learned as we sang the Knight Slide through the introspective skills of visualizing and thinking before making the move. </a:t>
            </a:r>
          </a:p>
        </p:txBody>
      </p:sp>
    </p:spTree>
    <p:extLst>
      <p:ext uri="{BB962C8B-B14F-4D97-AF65-F5344CB8AC3E}">
        <p14:creationId xmlns:p14="http://schemas.microsoft.com/office/powerpoint/2010/main" val="4098989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36561" indent="-283293" eaLnBrk="0" hangingPunct="0">
              <a:defRPr>
                <a:solidFill>
                  <a:schemeClr val="tx1"/>
                </a:solidFill>
                <a:latin typeface="Arial" charset="0"/>
              </a:defRPr>
            </a:lvl2pPr>
            <a:lvl3pPr marL="1133170" indent="-226634" eaLnBrk="0" hangingPunct="0">
              <a:defRPr>
                <a:solidFill>
                  <a:schemeClr val="tx1"/>
                </a:solidFill>
                <a:latin typeface="Arial" charset="0"/>
              </a:defRPr>
            </a:lvl3pPr>
            <a:lvl4pPr marL="1586438" indent="-226634" eaLnBrk="0" hangingPunct="0">
              <a:defRPr>
                <a:solidFill>
                  <a:schemeClr val="tx1"/>
                </a:solidFill>
                <a:latin typeface="Arial" charset="0"/>
              </a:defRPr>
            </a:lvl4pPr>
            <a:lvl5pPr marL="2039706" indent="-226634" eaLnBrk="0" hangingPunct="0">
              <a:defRPr>
                <a:solidFill>
                  <a:schemeClr val="tx1"/>
                </a:solidFill>
                <a:latin typeface="Arial" charset="0"/>
              </a:defRPr>
            </a:lvl5pPr>
            <a:lvl6pPr marL="2492974" indent="-226634" eaLnBrk="0" fontAlgn="base" hangingPunct="0">
              <a:spcBef>
                <a:spcPct val="0"/>
              </a:spcBef>
              <a:spcAft>
                <a:spcPct val="0"/>
              </a:spcAft>
              <a:defRPr>
                <a:solidFill>
                  <a:schemeClr val="tx1"/>
                </a:solidFill>
                <a:latin typeface="Arial" charset="0"/>
              </a:defRPr>
            </a:lvl6pPr>
            <a:lvl7pPr marL="2946243" indent="-226634" eaLnBrk="0" fontAlgn="base" hangingPunct="0">
              <a:spcBef>
                <a:spcPct val="0"/>
              </a:spcBef>
              <a:spcAft>
                <a:spcPct val="0"/>
              </a:spcAft>
              <a:defRPr>
                <a:solidFill>
                  <a:schemeClr val="tx1"/>
                </a:solidFill>
                <a:latin typeface="Arial" charset="0"/>
              </a:defRPr>
            </a:lvl7pPr>
            <a:lvl8pPr marL="3399511" indent="-226634" eaLnBrk="0" fontAlgn="base" hangingPunct="0">
              <a:spcBef>
                <a:spcPct val="0"/>
              </a:spcBef>
              <a:spcAft>
                <a:spcPct val="0"/>
              </a:spcAft>
              <a:defRPr>
                <a:solidFill>
                  <a:schemeClr val="tx1"/>
                </a:solidFill>
                <a:latin typeface="Arial" charset="0"/>
              </a:defRPr>
            </a:lvl8pPr>
            <a:lvl9pPr marL="3852779" indent="-226634" eaLnBrk="0" fontAlgn="base" hangingPunct="0">
              <a:spcBef>
                <a:spcPct val="0"/>
              </a:spcBef>
              <a:spcAft>
                <a:spcPct val="0"/>
              </a:spcAft>
              <a:defRPr>
                <a:solidFill>
                  <a:schemeClr val="tx1"/>
                </a:solidFill>
                <a:latin typeface="Arial" charset="0"/>
              </a:defRPr>
            </a:lvl9pPr>
          </a:lstStyle>
          <a:p>
            <a:pPr eaLnBrk="1" hangingPunct="1">
              <a:defRPr/>
            </a:pPr>
            <a:fld id="{259E3BC7-70EC-41E0-89CB-16816743FF51}" type="slidenum">
              <a:rPr lang="en-US" smtClean="0"/>
              <a:pPr eaLnBrk="1" hangingPunct="1">
                <a:defRPr/>
              </a:pPr>
              <a:t>16</a:t>
            </a:fld>
            <a:endParaRPr lang="en-US" smtClean="0"/>
          </a:p>
        </p:txBody>
      </p:sp>
      <p:sp>
        <p:nvSpPr>
          <p:cNvPr id="47107" name="Rectangle 2"/>
          <p:cNvSpPr>
            <a:spLocks noGrp="1" noRot="1" noChangeAspect="1" noChangeArrowheads="1" noTextEdit="1"/>
          </p:cNvSpPr>
          <p:nvPr>
            <p:ph type="sldImg"/>
          </p:nvPr>
        </p:nvSpPr>
        <p:spPr>
          <a:xfrm>
            <a:off x="1131888" y="688975"/>
            <a:ext cx="4594225" cy="3446463"/>
          </a:xfrm>
          <a:ln/>
        </p:spPr>
      </p:sp>
      <p:sp>
        <p:nvSpPr>
          <p:cNvPr id="47108" name="Rectangle 3"/>
          <p:cNvSpPr>
            <a:spLocks noGrp="1" noChangeArrowheads="1"/>
          </p:cNvSpPr>
          <p:nvPr>
            <p:ph type="body" idx="1"/>
          </p:nvPr>
        </p:nvSpPr>
        <p:spPr>
          <a:noFill/>
        </p:spPr>
        <p:txBody>
          <a:bodyPr/>
          <a:lstStyle/>
          <a:p>
            <a:pPr eaLnBrk="1" hangingPunct="1"/>
            <a:r>
              <a:rPr lang="en-US" altLang="en-US" sz="1000"/>
              <a:t>Attack the center; develop pieces, not pawns; get ready to castle early</a:t>
            </a:r>
          </a:p>
          <a:p>
            <a:pPr eaLnBrk="1" hangingPunct="1"/>
            <a:endParaRPr lang="en-US" altLang="en-US" sz="1000"/>
          </a:p>
          <a:p>
            <a:pPr eaLnBrk="1" hangingPunct="1"/>
            <a:r>
              <a:rPr lang="en-US" altLang="en-US" sz="1000"/>
              <a:t>Demonstrate Queen’s Raid (three scenarios); Whenever we teach a concept, we walk through it step-by-step—there’s a picture of the board, the notation for the move, and a description of the move.</a:t>
            </a:r>
          </a:p>
          <a:p>
            <a:pPr eaLnBrk="1" hangingPunct="1"/>
            <a:endParaRPr lang="en-US" altLang="en-US" sz="1000"/>
          </a:p>
          <a:p>
            <a:pPr eaLnBrk="1" hangingPunct="1"/>
            <a:r>
              <a:rPr lang="en-US" altLang="en-US" sz="1000"/>
              <a:t>Demo board: Queen’s Raid (Pat does notation)</a:t>
            </a:r>
          </a:p>
          <a:p>
            <a:pPr eaLnBrk="1" hangingPunct="1"/>
            <a:r>
              <a:rPr lang="en-US" altLang="en-US" sz="1000"/>
              <a:t>Talk about other openings and tactics, etc.</a:t>
            </a:r>
          </a:p>
        </p:txBody>
      </p:sp>
    </p:spTree>
    <p:extLst>
      <p:ext uri="{BB962C8B-B14F-4D97-AF65-F5344CB8AC3E}">
        <p14:creationId xmlns:p14="http://schemas.microsoft.com/office/powerpoint/2010/main" val="3565424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36561" indent="-283293" eaLnBrk="0" hangingPunct="0">
              <a:defRPr>
                <a:solidFill>
                  <a:schemeClr val="tx1"/>
                </a:solidFill>
                <a:latin typeface="Arial" charset="0"/>
              </a:defRPr>
            </a:lvl2pPr>
            <a:lvl3pPr marL="1133170" indent="-226634" eaLnBrk="0" hangingPunct="0">
              <a:defRPr>
                <a:solidFill>
                  <a:schemeClr val="tx1"/>
                </a:solidFill>
                <a:latin typeface="Arial" charset="0"/>
              </a:defRPr>
            </a:lvl3pPr>
            <a:lvl4pPr marL="1586438" indent="-226634" eaLnBrk="0" hangingPunct="0">
              <a:defRPr>
                <a:solidFill>
                  <a:schemeClr val="tx1"/>
                </a:solidFill>
                <a:latin typeface="Arial" charset="0"/>
              </a:defRPr>
            </a:lvl4pPr>
            <a:lvl5pPr marL="2039706" indent="-226634" eaLnBrk="0" hangingPunct="0">
              <a:defRPr>
                <a:solidFill>
                  <a:schemeClr val="tx1"/>
                </a:solidFill>
                <a:latin typeface="Arial" charset="0"/>
              </a:defRPr>
            </a:lvl5pPr>
            <a:lvl6pPr marL="2492974" indent="-226634" eaLnBrk="0" fontAlgn="base" hangingPunct="0">
              <a:spcBef>
                <a:spcPct val="0"/>
              </a:spcBef>
              <a:spcAft>
                <a:spcPct val="0"/>
              </a:spcAft>
              <a:defRPr>
                <a:solidFill>
                  <a:schemeClr val="tx1"/>
                </a:solidFill>
                <a:latin typeface="Arial" charset="0"/>
              </a:defRPr>
            </a:lvl6pPr>
            <a:lvl7pPr marL="2946243" indent="-226634" eaLnBrk="0" fontAlgn="base" hangingPunct="0">
              <a:spcBef>
                <a:spcPct val="0"/>
              </a:spcBef>
              <a:spcAft>
                <a:spcPct val="0"/>
              </a:spcAft>
              <a:defRPr>
                <a:solidFill>
                  <a:schemeClr val="tx1"/>
                </a:solidFill>
                <a:latin typeface="Arial" charset="0"/>
              </a:defRPr>
            </a:lvl7pPr>
            <a:lvl8pPr marL="3399511" indent="-226634" eaLnBrk="0" fontAlgn="base" hangingPunct="0">
              <a:spcBef>
                <a:spcPct val="0"/>
              </a:spcBef>
              <a:spcAft>
                <a:spcPct val="0"/>
              </a:spcAft>
              <a:defRPr>
                <a:solidFill>
                  <a:schemeClr val="tx1"/>
                </a:solidFill>
                <a:latin typeface="Arial" charset="0"/>
              </a:defRPr>
            </a:lvl8pPr>
            <a:lvl9pPr marL="3852779" indent="-226634" eaLnBrk="0" fontAlgn="base" hangingPunct="0">
              <a:spcBef>
                <a:spcPct val="0"/>
              </a:spcBef>
              <a:spcAft>
                <a:spcPct val="0"/>
              </a:spcAft>
              <a:defRPr>
                <a:solidFill>
                  <a:schemeClr val="tx1"/>
                </a:solidFill>
                <a:latin typeface="Arial" charset="0"/>
              </a:defRPr>
            </a:lvl9pPr>
          </a:lstStyle>
          <a:p>
            <a:pPr eaLnBrk="1" hangingPunct="1">
              <a:defRPr/>
            </a:pPr>
            <a:fld id="{E5ADA54E-A7D0-46E5-A254-61EB6E583125}" type="slidenum">
              <a:rPr lang="en-US" smtClean="0"/>
              <a:pPr eaLnBrk="1" hangingPunct="1">
                <a:defRPr/>
              </a:pPr>
              <a:t>17</a:t>
            </a:fld>
            <a:endParaRPr lang="en-US" smtClean="0"/>
          </a:p>
        </p:txBody>
      </p:sp>
      <p:sp>
        <p:nvSpPr>
          <p:cNvPr id="48131" name="Rectangle 2"/>
          <p:cNvSpPr>
            <a:spLocks noGrp="1" noRot="1" noChangeAspect="1" noChangeArrowheads="1" noTextEdit="1"/>
          </p:cNvSpPr>
          <p:nvPr>
            <p:ph type="sldImg"/>
          </p:nvPr>
        </p:nvSpPr>
        <p:spPr>
          <a:xfrm>
            <a:off x="1133475" y="690563"/>
            <a:ext cx="4591050" cy="3444875"/>
          </a:xfrm>
          <a:ln/>
        </p:spPr>
      </p:sp>
      <p:sp>
        <p:nvSpPr>
          <p:cNvPr id="48132" name="Rectangle 3"/>
          <p:cNvSpPr>
            <a:spLocks noGrp="1" noChangeArrowheads="1"/>
          </p:cNvSpPr>
          <p:nvPr>
            <p:ph type="body" idx="1"/>
          </p:nvPr>
        </p:nvSpPr>
        <p:spPr>
          <a:xfrm>
            <a:off x="684547" y="4365979"/>
            <a:ext cx="5488906" cy="4135359"/>
          </a:xfrm>
          <a:noFill/>
        </p:spPr>
        <p:txBody>
          <a:bodyPr/>
          <a:lstStyle/>
          <a:p>
            <a:pPr eaLnBrk="1" hangingPunct="1"/>
            <a:r>
              <a:rPr lang="en-US" altLang="en-US" sz="1000"/>
              <a:t>3:02-3:05</a:t>
            </a:r>
          </a:p>
          <a:p>
            <a:pPr eaLnBrk="1" hangingPunct="1"/>
            <a:endParaRPr lang="en-US" altLang="en-US" sz="1000"/>
          </a:p>
          <a:p>
            <a:pPr eaLnBrk="1" hangingPunct="1"/>
            <a:r>
              <a:rPr lang="en-US" altLang="en-US" sz="1000"/>
              <a:t>Attack the center; develop pieces, not pawns; get ready to castle early</a:t>
            </a:r>
          </a:p>
          <a:p>
            <a:pPr eaLnBrk="1" hangingPunct="1"/>
            <a:endParaRPr lang="en-US" altLang="en-US" sz="1000"/>
          </a:p>
          <a:p>
            <a:pPr eaLnBrk="1" hangingPunct="1"/>
            <a:r>
              <a:rPr lang="en-US" altLang="en-US" sz="1000"/>
              <a:t>Be aggressive--open games</a:t>
            </a:r>
          </a:p>
          <a:p>
            <a:pPr eaLnBrk="1" hangingPunct="1"/>
            <a:endParaRPr lang="en-US" altLang="en-US" sz="1000"/>
          </a:p>
          <a:p>
            <a:pPr eaLnBrk="1" hangingPunct="1"/>
            <a:r>
              <a:rPr lang="en-US" altLang="en-US" sz="1000"/>
              <a:t>Power of 10 on the board</a:t>
            </a:r>
          </a:p>
          <a:p>
            <a:pPr eaLnBrk="1" hangingPunct="1"/>
            <a:endParaRPr lang="en-US" altLang="en-US" sz="1000"/>
          </a:p>
          <a:p>
            <a:pPr eaLnBrk="1" hangingPunct="1"/>
            <a:r>
              <a:rPr lang="en-US" altLang="en-US" sz="1000"/>
              <a:t>3:05-3:15--Queen’s Raid</a:t>
            </a:r>
          </a:p>
          <a:p>
            <a:pPr eaLnBrk="1" hangingPunct="1"/>
            <a:endParaRPr lang="en-US" altLang="en-US" sz="1000"/>
          </a:p>
          <a:p>
            <a:pPr eaLnBrk="1" hangingPunct="1"/>
            <a:r>
              <a:rPr lang="en-US" altLang="en-US" sz="1000"/>
              <a:t>Demonstrate Queen’s Raid (three scenarios); Whenever we teach a concept, we walk through it step-by-step—there’s a picture of the board, the notation for the move, and a description of the move.</a:t>
            </a:r>
          </a:p>
          <a:p>
            <a:pPr eaLnBrk="1" hangingPunct="1"/>
            <a:endParaRPr lang="en-US" altLang="en-US" sz="1000"/>
          </a:p>
          <a:p>
            <a:pPr eaLnBrk="1" hangingPunct="1"/>
            <a:r>
              <a:rPr lang="en-US" altLang="en-US" sz="1000"/>
              <a:t>Demo board: Queen’s Raid (Pat does notation)</a:t>
            </a:r>
          </a:p>
          <a:p>
            <a:pPr eaLnBrk="1" hangingPunct="1"/>
            <a:r>
              <a:rPr lang="en-US" altLang="en-US" sz="1000"/>
              <a:t>Talk about other openings and tactics, etc.</a:t>
            </a:r>
          </a:p>
          <a:p>
            <a:pPr eaLnBrk="1" hangingPunct="1"/>
            <a:endParaRPr lang="en-US" altLang="en-US" sz="1000"/>
          </a:p>
          <a:p>
            <a:pPr eaLnBrk="1" hangingPunct="1"/>
            <a:endParaRPr lang="en-US" altLang="en-US" sz="1000"/>
          </a:p>
        </p:txBody>
      </p:sp>
    </p:spTree>
    <p:extLst>
      <p:ext uri="{BB962C8B-B14F-4D97-AF65-F5344CB8AC3E}">
        <p14:creationId xmlns:p14="http://schemas.microsoft.com/office/powerpoint/2010/main" val="1471739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36561" indent="-283293" eaLnBrk="0" hangingPunct="0">
              <a:defRPr>
                <a:solidFill>
                  <a:schemeClr val="tx1"/>
                </a:solidFill>
                <a:latin typeface="Arial" charset="0"/>
              </a:defRPr>
            </a:lvl2pPr>
            <a:lvl3pPr marL="1133170" indent="-226634" eaLnBrk="0" hangingPunct="0">
              <a:defRPr>
                <a:solidFill>
                  <a:schemeClr val="tx1"/>
                </a:solidFill>
                <a:latin typeface="Arial" charset="0"/>
              </a:defRPr>
            </a:lvl3pPr>
            <a:lvl4pPr marL="1586438" indent="-226634" eaLnBrk="0" hangingPunct="0">
              <a:defRPr>
                <a:solidFill>
                  <a:schemeClr val="tx1"/>
                </a:solidFill>
                <a:latin typeface="Arial" charset="0"/>
              </a:defRPr>
            </a:lvl4pPr>
            <a:lvl5pPr marL="2039706" indent="-226634" eaLnBrk="0" hangingPunct="0">
              <a:defRPr>
                <a:solidFill>
                  <a:schemeClr val="tx1"/>
                </a:solidFill>
                <a:latin typeface="Arial" charset="0"/>
              </a:defRPr>
            </a:lvl5pPr>
            <a:lvl6pPr marL="2492974" indent="-226634" eaLnBrk="0" fontAlgn="base" hangingPunct="0">
              <a:spcBef>
                <a:spcPct val="0"/>
              </a:spcBef>
              <a:spcAft>
                <a:spcPct val="0"/>
              </a:spcAft>
              <a:defRPr>
                <a:solidFill>
                  <a:schemeClr val="tx1"/>
                </a:solidFill>
                <a:latin typeface="Arial" charset="0"/>
              </a:defRPr>
            </a:lvl6pPr>
            <a:lvl7pPr marL="2946243" indent="-226634" eaLnBrk="0" fontAlgn="base" hangingPunct="0">
              <a:spcBef>
                <a:spcPct val="0"/>
              </a:spcBef>
              <a:spcAft>
                <a:spcPct val="0"/>
              </a:spcAft>
              <a:defRPr>
                <a:solidFill>
                  <a:schemeClr val="tx1"/>
                </a:solidFill>
                <a:latin typeface="Arial" charset="0"/>
              </a:defRPr>
            </a:lvl7pPr>
            <a:lvl8pPr marL="3399511" indent="-226634" eaLnBrk="0" fontAlgn="base" hangingPunct="0">
              <a:spcBef>
                <a:spcPct val="0"/>
              </a:spcBef>
              <a:spcAft>
                <a:spcPct val="0"/>
              </a:spcAft>
              <a:defRPr>
                <a:solidFill>
                  <a:schemeClr val="tx1"/>
                </a:solidFill>
                <a:latin typeface="Arial" charset="0"/>
              </a:defRPr>
            </a:lvl8pPr>
            <a:lvl9pPr marL="3852779" indent="-226634" eaLnBrk="0" fontAlgn="base" hangingPunct="0">
              <a:spcBef>
                <a:spcPct val="0"/>
              </a:spcBef>
              <a:spcAft>
                <a:spcPct val="0"/>
              </a:spcAft>
              <a:defRPr>
                <a:solidFill>
                  <a:schemeClr val="tx1"/>
                </a:solidFill>
                <a:latin typeface="Arial" charset="0"/>
              </a:defRPr>
            </a:lvl9pPr>
          </a:lstStyle>
          <a:p>
            <a:pPr eaLnBrk="1" hangingPunct="1">
              <a:defRPr/>
            </a:pPr>
            <a:fld id="{39CA4439-B95E-416A-B413-C4A1778761C9}" type="slidenum">
              <a:rPr lang="en-US" smtClean="0"/>
              <a:pPr eaLnBrk="1" hangingPunct="1">
                <a:defRPr/>
              </a:pPr>
              <a:t>18</a:t>
            </a:fld>
            <a:endParaRPr lang="en-US" smtClean="0"/>
          </a:p>
        </p:txBody>
      </p:sp>
      <p:sp>
        <p:nvSpPr>
          <p:cNvPr id="54275" name="Rectangle 2"/>
          <p:cNvSpPr>
            <a:spLocks noGrp="1" noRot="1" noChangeAspect="1" noChangeArrowheads="1" noTextEdit="1"/>
          </p:cNvSpPr>
          <p:nvPr>
            <p:ph type="sldImg"/>
          </p:nvPr>
        </p:nvSpPr>
        <p:spPr>
          <a:xfrm>
            <a:off x="1131888" y="688975"/>
            <a:ext cx="4594225" cy="3446463"/>
          </a:xfrm>
          <a:ln/>
        </p:spPr>
      </p:sp>
      <p:sp>
        <p:nvSpPr>
          <p:cNvPr id="54276" name="Rectangle 3"/>
          <p:cNvSpPr>
            <a:spLocks noGrp="1" noChangeArrowheads="1"/>
          </p:cNvSpPr>
          <p:nvPr>
            <p:ph type="body" idx="1"/>
          </p:nvPr>
        </p:nvSpPr>
        <p:spPr>
          <a:noFill/>
        </p:spPr>
        <p:txBody>
          <a:bodyPr/>
          <a:lstStyle/>
          <a:p>
            <a:pPr eaLnBrk="1" hangingPunct="1"/>
            <a:r>
              <a:rPr lang="en-US" altLang="en-US" smtClean="0"/>
              <a:t>Once a child play 30-40 move games, they need to know how to win the game with only a few pieces left on the board. These are basic endgames. Actually, a book of basic endgames that I have in my library is 571 pages and has 607 pictures. Our endgame book is not quite 200 pages long and often includes 3, 4 or even 6 pictures per page.</a:t>
            </a:r>
          </a:p>
          <a:p>
            <a:pPr eaLnBrk="1" hangingPunct="1"/>
            <a:endParaRPr lang="en-US" altLang="en-US" smtClean="0"/>
          </a:p>
          <a:p>
            <a:pPr eaLnBrk="1" hangingPunct="1"/>
            <a:r>
              <a:rPr lang="en-US" altLang="en-US" smtClean="0"/>
              <a:t>Demo 2 Rooks Walking; set up boards to have teachers PLAY to get the checkmate.</a:t>
            </a:r>
          </a:p>
          <a:p>
            <a:pPr eaLnBrk="1" hangingPunct="1"/>
            <a:endParaRPr lang="en-US" altLang="en-US" smtClean="0"/>
          </a:p>
          <a:p>
            <a:pPr eaLnBrk="1" hangingPunct="1"/>
            <a:r>
              <a:rPr lang="en-US" altLang="en-US" smtClean="0"/>
              <a:t>Demo 1 Rook</a:t>
            </a:r>
          </a:p>
          <a:p>
            <a:pPr eaLnBrk="1" hangingPunct="1"/>
            <a:endParaRPr lang="en-US" altLang="en-US" smtClean="0"/>
          </a:p>
          <a:p>
            <a:pPr eaLnBrk="1" hangingPunct="1"/>
            <a:r>
              <a:rPr lang="en-US" altLang="en-US" smtClean="0"/>
              <a:t>Video second Square of the Pawn (with the King moving down diagonally)</a:t>
            </a:r>
          </a:p>
          <a:p>
            <a:pPr eaLnBrk="1" hangingPunct="1"/>
            <a:endParaRPr lang="en-US" altLang="en-US" smtClean="0"/>
          </a:p>
          <a:p>
            <a:pPr eaLnBrk="1" hangingPunct="1"/>
            <a:r>
              <a:rPr lang="en-US" altLang="en-US" smtClean="0"/>
              <a:t>Describe other endgames in the book</a:t>
            </a:r>
          </a:p>
          <a:p>
            <a:pPr eaLnBrk="1" hangingPunct="1"/>
            <a:endParaRPr lang="en-US" altLang="en-US" smtClean="0"/>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746882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36561" indent="-283293" eaLnBrk="0" hangingPunct="0">
              <a:defRPr>
                <a:solidFill>
                  <a:schemeClr val="tx1"/>
                </a:solidFill>
                <a:latin typeface="Arial" charset="0"/>
              </a:defRPr>
            </a:lvl2pPr>
            <a:lvl3pPr marL="1133170" indent="-226634" eaLnBrk="0" hangingPunct="0">
              <a:defRPr>
                <a:solidFill>
                  <a:schemeClr val="tx1"/>
                </a:solidFill>
                <a:latin typeface="Arial" charset="0"/>
              </a:defRPr>
            </a:lvl3pPr>
            <a:lvl4pPr marL="1586438" indent="-226634" eaLnBrk="0" hangingPunct="0">
              <a:defRPr>
                <a:solidFill>
                  <a:schemeClr val="tx1"/>
                </a:solidFill>
                <a:latin typeface="Arial" charset="0"/>
              </a:defRPr>
            </a:lvl4pPr>
            <a:lvl5pPr marL="2039706" indent="-226634" eaLnBrk="0" hangingPunct="0">
              <a:defRPr>
                <a:solidFill>
                  <a:schemeClr val="tx1"/>
                </a:solidFill>
                <a:latin typeface="Arial" charset="0"/>
              </a:defRPr>
            </a:lvl5pPr>
            <a:lvl6pPr marL="2492974" indent="-226634" eaLnBrk="0" fontAlgn="base" hangingPunct="0">
              <a:spcBef>
                <a:spcPct val="0"/>
              </a:spcBef>
              <a:spcAft>
                <a:spcPct val="0"/>
              </a:spcAft>
              <a:defRPr>
                <a:solidFill>
                  <a:schemeClr val="tx1"/>
                </a:solidFill>
                <a:latin typeface="Arial" charset="0"/>
              </a:defRPr>
            </a:lvl6pPr>
            <a:lvl7pPr marL="2946243" indent="-226634" eaLnBrk="0" fontAlgn="base" hangingPunct="0">
              <a:spcBef>
                <a:spcPct val="0"/>
              </a:spcBef>
              <a:spcAft>
                <a:spcPct val="0"/>
              </a:spcAft>
              <a:defRPr>
                <a:solidFill>
                  <a:schemeClr val="tx1"/>
                </a:solidFill>
                <a:latin typeface="Arial" charset="0"/>
              </a:defRPr>
            </a:lvl7pPr>
            <a:lvl8pPr marL="3399511" indent="-226634" eaLnBrk="0" fontAlgn="base" hangingPunct="0">
              <a:spcBef>
                <a:spcPct val="0"/>
              </a:spcBef>
              <a:spcAft>
                <a:spcPct val="0"/>
              </a:spcAft>
              <a:defRPr>
                <a:solidFill>
                  <a:schemeClr val="tx1"/>
                </a:solidFill>
                <a:latin typeface="Arial" charset="0"/>
              </a:defRPr>
            </a:lvl8pPr>
            <a:lvl9pPr marL="3852779" indent="-226634" eaLnBrk="0" fontAlgn="base" hangingPunct="0">
              <a:spcBef>
                <a:spcPct val="0"/>
              </a:spcBef>
              <a:spcAft>
                <a:spcPct val="0"/>
              </a:spcAft>
              <a:defRPr>
                <a:solidFill>
                  <a:schemeClr val="tx1"/>
                </a:solidFill>
                <a:latin typeface="Arial" charset="0"/>
              </a:defRPr>
            </a:lvl9pPr>
          </a:lstStyle>
          <a:p>
            <a:pPr eaLnBrk="1" hangingPunct="1">
              <a:defRPr/>
            </a:pPr>
            <a:fld id="{71FE4DD0-876D-4B1A-B16E-ED80F08FD5B9}" type="slidenum">
              <a:rPr lang="en-US" smtClean="0"/>
              <a:pPr eaLnBrk="1" hangingPunct="1">
                <a:defRPr/>
              </a:pPr>
              <a:t>19</a:t>
            </a:fld>
            <a:endParaRPr lang="en-US" smtClean="0"/>
          </a:p>
        </p:txBody>
      </p:sp>
      <p:sp>
        <p:nvSpPr>
          <p:cNvPr id="55299" name="Rectangle 2"/>
          <p:cNvSpPr>
            <a:spLocks noGrp="1" noRot="1" noChangeAspect="1" noChangeArrowheads="1" noTextEdit="1"/>
          </p:cNvSpPr>
          <p:nvPr>
            <p:ph type="sldImg"/>
          </p:nvPr>
        </p:nvSpPr>
        <p:spPr>
          <a:xfrm>
            <a:off x="1131888" y="688975"/>
            <a:ext cx="4594225" cy="3446463"/>
          </a:xfrm>
          <a:ln/>
        </p:spPr>
      </p:sp>
      <p:sp>
        <p:nvSpPr>
          <p:cNvPr id="55300" name="Rectangle 3"/>
          <p:cNvSpPr>
            <a:spLocks noGrp="1" noChangeArrowheads="1"/>
          </p:cNvSpPr>
          <p:nvPr>
            <p:ph type="body" idx="1"/>
          </p:nvPr>
        </p:nvSpPr>
        <p:spPr>
          <a:noFill/>
        </p:spPr>
        <p:txBody>
          <a:bodyPr/>
          <a:lstStyle/>
          <a:p>
            <a:pPr eaLnBrk="1" hangingPunct="1"/>
            <a:r>
              <a:rPr lang="en-US" altLang="en-US" smtClean="0"/>
              <a:t>If it’s White’s move, it’s a draw.</a:t>
            </a:r>
          </a:p>
          <a:p>
            <a:pPr eaLnBrk="1" hangingPunct="1"/>
            <a:endParaRPr lang="en-US" altLang="en-US" smtClean="0"/>
          </a:p>
          <a:p>
            <a:pPr eaLnBrk="1" hangingPunct="1"/>
            <a:r>
              <a:rPr lang="en-US" altLang="en-US" smtClean="0"/>
              <a:t>If it’s Black’s move, Black Queens the Pawn and wins.</a:t>
            </a:r>
          </a:p>
        </p:txBody>
      </p:sp>
    </p:spTree>
    <p:extLst>
      <p:ext uri="{BB962C8B-B14F-4D97-AF65-F5344CB8AC3E}">
        <p14:creationId xmlns:p14="http://schemas.microsoft.com/office/powerpoint/2010/main" val="95114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lvl1pPr defTabSz="906463" eaLnBrk="0" hangingPunct="0">
              <a:spcBef>
                <a:spcPct val="30000"/>
              </a:spcBef>
              <a:defRPr sz="1200">
                <a:solidFill>
                  <a:schemeClr val="tx1"/>
                </a:solidFill>
                <a:latin typeface="Arial" charset="0"/>
              </a:defRPr>
            </a:lvl1pPr>
            <a:lvl2pPr marL="742950" indent="-285750" defTabSz="906463" eaLnBrk="0" hangingPunct="0">
              <a:spcBef>
                <a:spcPct val="30000"/>
              </a:spcBef>
              <a:defRPr sz="1200">
                <a:solidFill>
                  <a:schemeClr val="tx1"/>
                </a:solidFill>
                <a:latin typeface="Arial" charset="0"/>
              </a:defRPr>
            </a:lvl2pPr>
            <a:lvl3pPr marL="1143000" indent="-228600" defTabSz="906463" eaLnBrk="0" hangingPunct="0">
              <a:spcBef>
                <a:spcPct val="30000"/>
              </a:spcBef>
              <a:defRPr sz="1200">
                <a:solidFill>
                  <a:schemeClr val="tx1"/>
                </a:solidFill>
                <a:latin typeface="Arial" charset="0"/>
              </a:defRPr>
            </a:lvl3pPr>
            <a:lvl4pPr marL="1600200" indent="-228600" defTabSz="906463" eaLnBrk="0" hangingPunct="0">
              <a:spcBef>
                <a:spcPct val="30000"/>
              </a:spcBef>
              <a:defRPr sz="1200">
                <a:solidFill>
                  <a:schemeClr val="tx1"/>
                </a:solidFill>
                <a:latin typeface="Arial" charset="0"/>
              </a:defRPr>
            </a:lvl4pPr>
            <a:lvl5pPr marL="2057400" indent="-228600" defTabSz="906463" eaLnBrk="0" hangingPunct="0">
              <a:spcBef>
                <a:spcPct val="30000"/>
              </a:spcBef>
              <a:defRPr sz="1200">
                <a:solidFill>
                  <a:schemeClr val="tx1"/>
                </a:solidFill>
                <a:latin typeface="Arial" charset="0"/>
              </a:defRPr>
            </a:lvl5pPr>
            <a:lvl6pPr marL="2514600" indent="-228600" defTabSz="906463" eaLnBrk="0" fontAlgn="base" hangingPunct="0">
              <a:spcBef>
                <a:spcPct val="30000"/>
              </a:spcBef>
              <a:spcAft>
                <a:spcPct val="0"/>
              </a:spcAft>
              <a:defRPr sz="1200">
                <a:solidFill>
                  <a:schemeClr val="tx1"/>
                </a:solidFill>
                <a:latin typeface="Arial" charset="0"/>
              </a:defRPr>
            </a:lvl6pPr>
            <a:lvl7pPr marL="2971800" indent="-228600" defTabSz="906463" eaLnBrk="0" fontAlgn="base" hangingPunct="0">
              <a:spcBef>
                <a:spcPct val="30000"/>
              </a:spcBef>
              <a:spcAft>
                <a:spcPct val="0"/>
              </a:spcAft>
              <a:defRPr sz="1200">
                <a:solidFill>
                  <a:schemeClr val="tx1"/>
                </a:solidFill>
                <a:latin typeface="Arial" charset="0"/>
              </a:defRPr>
            </a:lvl7pPr>
            <a:lvl8pPr marL="3429000" indent="-228600" defTabSz="906463" eaLnBrk="0" fontAlgn="base" hangingPunct="0">
              <a:spcBef>
                <a:spcPct val="30000"/>
              </a:spcBef>
              <a:spcAft>
                <a:spcPct val="0"/>
              </a:spcAft>
              <a:defRPr sz="1200">
                <a:solidFill>
                  <a:schemeClr val="tx1"/>
                </a:solidFill>
                <a:latin typeface="Arial" charset="0"/>
              </a:defRPr>
            </a:lvl8pPr>
            <a:lvl9pPr marL="3886200" indent="-228600" defTabSz="90646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ED4AAE38-99AA-4843-995E-20EDE3B035BB}" type="slidenum">
              <a:rPr lang="en-US" altLang="en-US" smtClean="0"/>
              <a:pPr eaLnBrk="1" hangingPunct="1">
                <a:spcBef>
                  <a:spcPct val="0"/>
                </a:spcBef>
                <a:defRPr/>
              </a:pPr>
              <a:t>2</a:t>
            </a:fld>
            <a:endParaRPr lang="en-US" altLang="en-US" smtClean="0"/>
          </a:p>
        </p:txBody>
      </p:sp>
      <p:sp>
        <p:nvSpPr>
          <p:cNvPr id="28675" name="Rectangle 2"/>
          <p:cNvSpPr>
            <a:spLocks noGrp="1" noRot="1" noChangeAspect="1" noChangeArrowheads="1" noTextEdit="1"/>
          </p:cNvSpPr>
          <p:nvPr>
            <p:ph type="sldImg"/>
          </p:nvPr>
        </p:nvSpPr>
        <p:spPr>
          <a:xfrm>
            <a:off x="1131888" y="688975"/>
            <a:ext cx="4594225" cy="3446463"/>
          </a:xfrm>
          <a:ln/>
        </p:spPr>
      </p:sp>
      <p:sp>
        <p:nvSpPr>
          <p:cNvPr id="28676" name="Notes Placeholder 1"/>
          <p:cNvSpPr>
            <a:spLocks noGrp="1"/>
          </p:cNvSpPr>
          <p:nvPr/>
        </p:nvSpPr>
        <p:spPr bwMode="auto">
          <a:xfrm>
            <a:off x="685800" y="4365625"/>
            <a:ext cx="5486400"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4" tIns="45327" rIns="90654" bIns="45327"/>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3749031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36561" indent="-283293" eaLnBrk="0" hangingPunct="0">
              <a:defRPr>
                <a:solidFill>
                  <a:schemeClr val="tx1"/>
                </a:solidFill>
                <a:latin typeface="Arial" charset="0"/>
              </a:defRPr>
            </a:lvl2pPr>
            <a:lvl3pPr marL="1133170" indent="-226634" eaLnBrk="0" hangingPunct="0">
              <a:defRPr>
                <a:solidFill>
                  <a:schemeClr val="tx1"/>
                </a:solidFill>
                <a:latin typeface="Arial" charset="0"/>
              </a:defRPr>
            </a:lvl3pPr>
            <a:lvl4pPr marL="1586438" indent="-226634" eaLnBrk="0" hangingPunct="0">
              <a:defRPr>
                <a:solidFill>
                  <a:schemeClr val="tx1"/>
                </a:solidFill>
                <a:latin typeface="Arial" charset="0"/>
              </a:defRPr>
            </a:lvl4pPr>
            <a:lvl5pPr marL="2039706" indent="-226634" eaLnBrk="0" hangingPunct="0">
              <a:defRPr>
                <a:solidFill>
                  <a:schemeClr val="tx1"/>
                </a:solidFill>
                <a:latin typeface="Arial" charset="0"/>
              </a:defRPr>
            </a:lvl5pPr>
            <a:lvl6pPr marL="2492974" indent="-226634" eaLnBrk="0" fontAlgn="base" hangingPunct="0">
              <a:spcBef>
                <a:spcPct val="0"/>
              </a:spcBef>
              <a:spcAft>
                <a:spcPct val="0"/>
              </a:spcAft>
              <a:defRPr>
                <a:solidFill>
                  <a:schemeClr val="tx1"/>
                </a:solidFill>
                <a:latin typeface="Arial" charset="0"/>
              </a:defRPr>
            </a:lvl6pPr>
            <a:lvl7pPr marL="2946243" indent="-226634" eaLnBrk="0" fontAlgn="base" hangingPunct="0">
              <a:spcBef>
                <a:spcPct val="0"/>
              </a:spcBef>
              <a:spcAft>
                <a:spcPct val="0"/>
              </a:spcAft>
              <a:defRPr>
                <a:solidFill>
                  <a:schemeClr val="tx1"/>
                </a:solidFill>
                <a:latin typeface="Arial" charset="0"/>
              </a:defRPr>
            </a:lvl7pPr>
            <a:lvl8pPr marL="3399511" indent="-226634" eaLnBrk="0" fontAlgn="base" hangingPunct="0">
              <a:spcBef>
                <a:spcPct val="0"/>
              </a:spcBef>
              <a:spcAft>
                <a:spcPct val="0"/>
              </a:spcAft>
              <a:defRPr>
                <a:solidFill>
                  <a:schemeClr val="tx1"/>
                </a:solidFill>
                <a:latin typeface="Arial" charset="0"/>
              </a:defRPr>
            </a:lvl8pPr>
            <a:lvl9pPr marL="3852779" indent="-226634" eaLnBrk="0" fontAlgn="base" hangingPunct="0">
              <a:spcBef>
                <a:spcPct val="0"/>
              </a:spcBef>
              <a:spcAft>
                <a:spcPct val="0"/>
              </a:spcAft>
              <a:defRPr>
                <a:solidFill>
                  <a:schemeClr val="tx1"/>
                </a:solidFill>
                <a:latin typeface="Arial" charset="0"/>
              </a:defRPr>
            </a:lvl9pPr>
          </a:lstStyle>
          <a:p>
            <a:pPr eaLnBrk="1" hangingPunct="1">
              <a:defRPr/>
            </a:pPr>
            <a:fld id="{6FCC4735-8FA3-463D-8B90-EF84CEFADC75}" type="slidenum">
              <a:rPr lang="en-US" smtClean="0"/>
              <a:pPr eaLnBrk="1" hangingPunct="1">
                <a:defRPr/>
              </a:pPr>
              <a:t>20</a:t>
            </a:fld>
            <a:endParaRPr lang="en-US" smtClean="0"/>
          </a:p>
        </p:txBody>
      </p:sp>
      <p:sp>
        <p:nvSpPr>
          <p:cNvPr id="56323" name="Rectangle 2"/>
          <p:cNvSpPr>
            <a:spLocks noGrp="1" noRot="1" noChangeAspect="1" noChangeArrowheads="1" noTextEdit="1"/>
          </p:cNvSpPr>
          <p:nvPr>
            <p:ph type="sldImg"/>
          </p:nvPr>
        </p:nvSpPr>
        <p:spPr>
          <a:xfrm>
            <a:off x="1131888" y="688975"/>
            <a:ext cx="4594225" cy="3446463"/>
          </a:xfrm>
          <a:ln/>
        </p:spPr>
      </p:sp>
      <p:sp>
        <p:nvSpPr>
          <p:cNvPr id="56324" name="Rectangle 3"/>
          <p:cNvSpPr>
            <a:spLocks noGrp="1" noChangeArrowheads="1"/>
          </p:cNvSpPr>
          <p:nvPr>
            <p:ph type="body" idx="1"/>
          </p:nvPr>
        </p:nvSpPr>
        <p:spPr>
          <a:noFill/>
        </p:spPr>
        <p:txBody>
          <a:bodyPr/>
          <a:lstStyle/>
          <a:p>
            <a:pPr eaLnBrk="1" hangingPunct="1"/>
            <a:r>
              <a:rPr lang="en-US" altLang="en-US" smtClean="0"/>
              <a:t>Once a child play 30-40 move games, they need to know how to win the game with only a few pieces left on the board. These are basic endgames. Actually, a book of basic endgames that I have in my library is 571 pages and has 607 pictures. Our endgame book is not quite 200 pages long and often includes 3, 4 or even 6 pictures per page.</a:t>
            </a:r>
          </a:p>
          <a:p>
            <a:pPr eaLnBrk="1" hangingPunct="1"/>
            <a:endParaRPr lang="en-US" altLang="en-US" smtClean="0"/>
          </a:p>
          <a:p>
            <a:pPr eaLnBrk="1" hangingPunct="1"/>
            <a:r>
              <a:rPr lang="en-US" altLang="en-US" smtClean="0"/>
              <a:t>Demo 2 Rooks Walking; set up boards to have teachers PLAY to get the checkmate.</a:t>
            </a:r>
          </a:p>
          <a:p>
            <a:pPr eaLnBrk="1" hangingPunct="1"/>
            <a:endParaRPr lang="en-US" altLang="en-US" smtClean="0"/>
          </a:p>
          <a:p>
            <a:pPr eaLnBrk="1" hangingPunct="1"/>
            <a:r>
              <a:rPr lang="en-US" altLang="en-US" smtClean="0"/>
              <a:t>Demo 1 Rook</a:t>
            </a:r>
          </a:p>
          <a:p>
            <a:pPr eaLnBrk="1" hangingPunct="1"/>
            <a:endParaRPr lang="en-US" altLang="en-US" smtClean="0"/>
          </a:p>
          <a:p>
            <a:pPr eaLnBrk="1" hangingPunct="1"/>
            <a:r>
              <a:rPr lang="en-US" altLang="en-US" smtClean="0"/>
              <a:t>Video second Square of the Pawn (with the King moving down diagonally)</a:t>
            </a:r>
          </a:p>
          <a:p>
            <a:pPr eaLnBrk="1" hangingPunct="1"/>
            <a:endParaRPr lang="en-US" altLang="en-US" smtClean="0"/>
          </a:p>
          <a:p>
            <a:pPr eaLnBrk="1" hangingPunct="1"/>
            <a:r>
              <a:rPr lang="en-US" altLang="en-US" smtClean="0"/>
              <a:t>Describe other endgames in the book</a:t>
            </a:r>
          </a:p>
          <a:p>
            <a:pPr eaLnBrk="1" hangingPunct="1"/>
            <a:endParaRPr lang="en-US" altLang="en-US" smtClean="0"/>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3826109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36561" indent="-283293" eaLnBrk="0" hangingPunct="0">
              <a:defRPr>
                <a:solidFill>
                  <a:schemeClr val="tx1"/>
                </a:solidFill>
                <a:latin typeface="Arial" charset="0"/>
              </a:defRPr>
            </a:lvl2pPr>
            <a:lvl3pPr marL="1133170" indent="-226634" eaLnBrk="0" hangingPunct="0">
              <a:defRPr>
                <a:solidFill>
                  <a:schemeClr val="tx1"/>
                </a:solidFill>
                <a:latin typeface="Arial" charset="0"/>
              </a:defRPr>
            </a:lvl3pPr>
            <a:lvl4pPr marL="1586438" indent="-226634" eaLnBrk="0" hangingPunct="0">
              <a:defRPr>
                <a:solidFill>
                  <a:schemeClr val="tx1"/>
                </a:solidFill>
                <a:latin typeface="Arial" charset="0"/>
              </a:defRPr>
            </a:lvl4pPr>
            <a:lvl5pPr marL="2039706" indent="-226634" eaLnBrk="0" hangingPunct="0">
              <a:defRPr>
                <a:solidFill>
                  <a:schemeClr val="tx1"/>
                </a:solidFill>
                <a:latin typeface="Arial" charset="0"/>
              </a:defRPr>
            </a:lvl5pPr>
            <a:lvl6pPr marL="2492974" indent="-226634" eaLnBrk="0" fontAlgn="base" hangingPunct="0">
              <a:spcBef>
                <a:spcPct val="0"/>
              </a:spcBef>
              <a:spcAft>
                <a:spcPct val="0"/>
              </a:spcAft>
              <a:defRPr>
                <a:solidFill>
                  <a:schemeClr val="tx1"/>
                </a:solidFill>
                <a:latin typeface="Arial" charset="0"/>
              </a:defRPr>
            </a:lvl6pPr>
            <a:lvl7pPr marL="2946243" indent="-226634" eaLnBrk="0" fontAlgn="base" hangingPunct="0">
              <a:spcBef>
                <a:spcPct val="0"/>
              </a:spcBef>
              <a:spcAft>
                <a:spcPct val="0"/>
              </a:spcAft>
              <a:defRPr>
                <a:solidFill>
                  <a:schemeClr val="tx1"/>
                </a:solidFill>
                <a:latin typeface="Arial" charset="0"/>
              </a:defRPr>
            </a:lvl7pPr>
            <a:lvl8pPr marL="3399511" indent="-226634" eaLnBrk="0" fontAlgn="base" hangingPunct="0">
              <a:spcBef>
                <a:spcPct val="0"/>
              </a:spcBef>
              <a:spcAft>
                <a:spcPct val="0"/>
              </a:spcAft>
              <a:defRPr>
                <a:solidFill>
                  <a:schemeClr val="tx1"/>
                </a:solidFill>
                <a:latin typeface="Arial" charset="0"/>
              </a:defRPr>
            </a:lvl8pPr>
            <a:lvl9pPr marL="3852779" indent="-226634" eaLnBrk="0" fontAlgn="base" hangingPunct="0">
              <a:spcBef>
                <a:spcPct val="0"/>
              </a:spcBef>
              <a:spcAft>
                <a:spcPct val="0"/>
              </a:spcAft>
              <a:defRPr>
                <a:solidFill>
                  <a:schemeClr val="tx1"/>
                </a:solidFill>
                <a:latin typeface="Arial" charset="0"/>
              </a:defRPr>
            </a:lvl9pPr>
          </a:lstStyle>
          <a:p>
            <a:pPr eaLnBrk="1" hangingPunct="1">
              <a:defRPr/>
            </a:pPr>
            <a:fld id="{52ABD086-D216-4377-80FF-5D38136791E4}" type="slidenum">
              <a:rPr lang="en-US" smtClean="0"/>
              <a:pPr eaLnBrk="1" hangingPunct="1">
                <a:defRPr/>
              </a:pPr>
              <a:t>21</a:t>
            </a:fld>
            <a:endParaRPr lang="en-US" smtClean="0"/>
          </a:p>
        </p:txBody>
      </p:sp>
      <p:sp>
        <p:nvSpPr>
          <p:cNvPr id="57347" name="Rectangle 2"/>
          <p:cNvSpPr>
            <a:spLocks noGrp="1" noRot="1" noChangeAspect="1" noChangeArrowheads="1" noTextEdit="1"/>
          </p:cNvSpPr>
          <p:nvPr>
            <p:ph type="sldImg"/>
          </p:nvPr>
        </p:nvSpPr>
        <p:spPr>
          <a:xfrm>
            <a:off x="1131888" y="688975"/>
            <a:ext cx="4594225" cy="3446463"/>
          </a:xfrm>
          <a:ln/>
        </p:spPr>
      </p:sp>
      <p:sp>
        <p:nvSpPr>
          <p:cNvPr id="57348" name="Rectangle 3"/>
          <p:cNvSpPr>
            <a:spLocks noGrp="1" noChangeArrowheads="1"/>
          </p:cNvSpPr>
          <p:nvPr>
            <p:ph type="body" idx="1"/>
          </p:nvPr>
        </p:nvSpPr>
        <p:spPr>
          <a:noFill/>
        </p:spPr>
        <p:txBody>
          <a:bodyPr/>
          <a:lstStyle/>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2579900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06463" eaLnBrk="0" hangingPunct="0">
              <a:spcBef>
                <a:spcPct val="30000"/>
              </a:spcBef>
              <a:defRPr sz="1200">
                <a:solidFill>
                  <a:schemeClr val="tx1"/>
                </a:solidFill>
                <a:latin typeface="Arial" charset="0"/>
              </a:defRPr>
            </a:lvl1pPr>
            <a:lvl2pPr marL="742950" indent="-285750" defTabSz="906463" eaLnBrk="0" hangingPunct="0">
              <a:spcBef>
                <a:spcPct val="30000"/>
              </a:spcBef>
              <a:defRPr sz="1200">
                <a:solidFill>
                  <a:schemeClr val="tx1"/>
                </a:solidFill>
                <a:latin typeface="Arial" charset="0"/>
              </a:defRPr>
            </a:lvl2pPr>
            <a:lvl3pPr marL="1143000" indent="-228600" defTabSz="906463" eaLnBrk="0" hangingPunct="0">
              <a:spcBef>
                <a:spcPct val="30000"/>
              </a:spcBef>
              <a:defRPr sz="1200">
                <a:solidFill>
                  <a:schemeClr val="tx1"/>
                </a:solidFill>
                <a:latin typeface="Arial" charset="0"/>
              </a:defRPr>
            </a:lvl3pPr>
            <a:lvl4pPr marL="1600200" indent="-228600" defTabSz="906463" eaLnBrk="0" hangingPunct="0">
              <a:spcBef>
                <a:spcPct val="30000"/>
              </a:spcBef>
              <a:defRPr sz="1200">
                <a:solidFill>
                  <a:schemeClr val="tx1"/>
                </a:solidFill>
                <a:latin typeface="Arial" charset="0"/>
              </a:defRPr>
            </a:lvl4pPr>
            <a:lvl5pPr marL="2057400" indent="-228600" defTabSz="906463" eaLnBrk="0" hangingPunct="0">
              <a:spcBef>
                <a:spcPct val="30000"/>
              </a:spcBef>
              <a:defRPr sz="1200">
                <a:solidFill>
                  <a:schemeClr val="tx1"/>
                </a:solidFill>
                <a:latin typeface="Arial" charset="0"/>
              </a:defRPr>
            </a:lvl5pPr>
            <a:lvl6pPr marL="2514600" indent="-228600" defTabSz="906463" eaLnBrk="0" fontAlgn="base" hangingPunct="0">
              <a:spcBef>
                <a:spcPct val="30000"/>
              </a:spcBef>
              <a:spcAft>
                <a:spcPct val="0"/>
              </a:spcAft>
              <a:defRPr sz="1200">
                <a:solidFill>
                  <a:schemeClr val="tx1"/>
                </a:solidFill>
                <a:latin typeface="Arial" charset="0"/>
              </a:defRPr>
            </a:lvl6pPr>
            <a:lvl7pPr marL="2971800" indent="-228600" defTabSz="906463" eaLnBrk="0" fontAlgn="base" hangingPunct="0">
              <a:spcBef>
                <a:spcPct val="30000"/>
              </a:spcBef>
              <a:spcAft>
                <a:spcPct val="0"/>
              </a:spcAft>
              <a:defRPr sz="1200">
                <a:solidFill>
                  <a:schemeClr val="tx1"/>
                </a:solidFill>
                <a:latin typeface="Arial" charset="0"/>
              </a:defRPr>
            </a:lvl7pPr>
            <a:lvl8pPr marL="3429000" indent="-228600" defTabSz="906463" eaLnBrk="0" fontAlgn="base" hangingPunct="0">
              <a:spcBef>
                <a:spcPct val="30000"/>
              </a:spcBef>
              <a:spcAft>
                <a:spcPct val="0"/>
              </a:spcAft>
              <a:defRPr sz="1200">
                <a:solidFill>
                  <a:schemeClr val="tx1"/>
                </a:solidFill>
                <a:latin typeface="Arial" charset="0"/>
              </a:defRPr>
            </a:lvl8pPr>
            <a:lvl9pPr marL="3886200" indent="-228600" defTabSz="9064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2AA72DF-AAA5-4DCC-BE4D-594EE4F31210}" type="slidenum">
              <a:rPr lang="en-US" altLang="en-US" smtClean="0"/>
              <a:pPr eaLnBrk="1" hangingPunct="1">
                <a:spcBef>
                  <a:spcPct val="0"/>
                </a:spcBef>
              </a:pPr>
              <a:t>22</a:t>
            </a:fld>
            <a:endParaRPr lang="en-US" altLang="en-US" smtClean="0"/>
          </a:p>
        </p:txBody>
      </p:sp>
      <p:sp>
        <p:nvSpPr>
          <p:cNvPr id="18435" name="Rectangle 2"/>
          <p:cNvSpPr>
            <a:spLocks noGrp="1" noRot="1" noChangeAspect="1" noChangeArrowheads="1" noTextEdit="1"/>
          </p:cNvSpPr>
          <p:nvPr>
            <p:ph type="sldImg"/>
          </p:nvPr>
        </p:nvSpPr>
        <p:spPr>
          <a:xfrm>
            <a:off x="1131888" y="688975"/>
            <a:ext cx="4594225" cy="3446463"/>
          </a:xfrm>
          <a:ln/>
        </p:spPr>
      </p:sp>
      <p:sp>
        <p:nvSpPr>
          <p:cNvPr id="18436" name="Notes Placeholder 1"/>
          <p:cNvSpPr>
            <a:spLocks noGrp="1"/>
          </p:cNvSpPr>
          <p:nvPr/>
        </p:nvSpPr>
        <p:spPr bwMode="auto">
          <a:xfrm>
            <a:off x="685800" y="4365625"/>
            <a:ext cx="5486400" cy="4135438"/>
          </a:xfrm>
          <a:prstGeom prst="rect">
            <a:avLst/>
          </a:prstGeom>
        </p:spPr>
        <p:txBody>
          <a:bodyPr lIns="90654" tIns="45327" rIns="90654" bIns="45327"/>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2729448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defTabSz="880721" eaLnBrk="0" hangingPunct="0">
              <a:spcBef>
                <a:spcPct val="30000"/>
              </a:spcBef>
              <a:defRPr sz="1200">
                <a:solidFill>
                  <a:schemeClr val="tx1"/>
                </a:solidFill>
                <a:latin typeface="Arial" pitchFamily="34" charset="0"/>
              </a:defRPr>
            </a:lvl1pPr>
            <a:lvl2pPr marL="721852" indent="-277635" defTabSz="880721" eaLnBrk="0" hangingPunct="0">
              <a:spcBef>
                <a:spcPct val="30000"/>
              </a:spcBef>
              <a:defRPr sz="1200">
                <a:solidFill>
                  <a:schemeClr val="tx1"/>
                </a:solidFill>
                <a:latin typeface="Arial" pitchFamily="34" charset="0"/>
              </a:defRPr>
            </a:lvl2pPr>
            <a:lvl3pPr marL="1110541" indent="-222108" defTabSz="880721" eaLnBrk="0" hangingPunct="0">
              <a:spcBef>
                <a:spcPct val="30000"/>
              </a:spcBef>
              <a:defRPr sz="1200">
                <a:solidFill>
                  <a:schemeClr val="tx1"/>
                </a:solidFill>
                <a:latin typeface="Arial" pitchFamily="34" charset="0"/>
              </a:defRPr>
            </a:lvl3pPr>
            <a:lvl4pPr marL="1554757" indent="-222108" defTabSz="880721" eaLnBrk="0" hangingPunct="0">
              <a:spcBef>
                <a:spcPct val="30000"/>
              </a:spcBef>
              <a:defRPr sz="1200">
                <a:solidFill>
                  <a:schemeClr val="tx1"/>
                </a:solidFill>
                <a:latin typeface="Arial" pitchFamily="34" charset="0"/>
              </a:defRPr>
            </a:lvl4pPr>
            <a:lvl5pPr marL="1998974" indent="-222108" defTabSz="880721" eaLnBrk="0" hangingPunct="0">
              <a:spcBef>
                <a:spcPct val="30000"/>
              </a:spcBef>
              <a:defRPr sz="1200">
                <a:solidFill>
                  <a:schemeClr val="tx1"/>
                </a:solidFill>
                <a:latin typeface="Arial" pitchFamily="34" charset="0"/>
              </a:defRPr>
            </a:lvl5pPr>
            <a:lvl6pPr marL="2443191" indent="-222108" defTabSz="880721" eaLnBrk="0" fontAlgn="base" hangingPunct="0">
              <a:spcBef>
                <a:spcPct val="30000"/>
              </a:spcBef>
              <a:spcAft>
                <a:spcPct val="0"/>
              </a:spcAft>
              <a:defRPr sz="1200">
                <a:solidFill>
                  <a:schemeClr val="tx1"/>
                </a:solidFill>
                <a:latin typeface="Arial" pitchFamily="34" charset="0"/>
              </a:defRPr>
            </a:lvl6pPr>
            <a:lvl7pPr marL="2887406" indent="-222108" defTabSz="880721" eaLnBrk="0" fontAlgn="base" hangingPunct="0">
              <a:spcBef>
                <a:spcPct val="30000"/>
              </a:spcBef>
              <a:spcAft>
                <a:spcPct val="0"/>
              </a:spcAft>
              <a:defRPr sz="1200">
                <a:solidFill>
                  <a:schemeClr val="tx1"/>
                </a:solidFill>
                <a:latin typeface="Arial" pitchFamily="34" charset="0"/>
              </a:defRPr>
            </a:lvl7pPr>
            <a:lvl8pPr marL="3331623" indent="-222108" defTabSz="880721" eaLnBrk="0" fontAlgn="base" hangingPunct="0">
              <a:spcBef>
                <a:spcPct val="30000"/>
              </a:spcBef>
              <a:spcAft>
                <a:spcPct val="0"/>
              </a:spcAft>
              <a:defRPr sz="1200">
                <a:solidFill>
                  <a:schemeClr val="tx1"/>
                </a:solidFill>
                <a:latin typeface="Arial" pitchFamily="34" charset="0"/>
              </a:defRPr>
            </a:lvl8pPr>
            <a:lvl9pPr marL="3775839" indent="-222108" defTabSz="880721"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D334629-2D7E-480C-B7AD-2F7064DA8DC9}" type="slidenum">
              <a:rPr lang="en-US" altLang="en-US" smtClean="0"/>
              <a:pPr eaLnBrk="1" hangingPunct="1">
                <a:spcBef>
                  <a:spcPct val="0"/>
                </a:spcBef>
              </a:pPr>
              <a:t>23</a:t>
            </a:fld>
            <a:endParaRPr lang="en-US" altLang="en-US" smtClean="0"/>
          </a:p>
        </p:txBody>
      </p:sp>
      <p:sp>
        <p:nvSpPr>
          <p:cNvPr id="103427" name="Rectangle 2"/>
          <p:cNvSpPr>
            <a:spLocks noGrp="1" noRot="1" noChangeAspect="1" noChangeArrowheads="1" noTextEdit="1"/>
          </p:cNvSpPr>
          <p:nvPr>
            <p:ph type="sldImg"/>
          </p:nvPr>
        </p:nvSpPr>
        <p:spPr>
          <a:xfrm>
            <a:off x="1131888" y="688975"/>
            <a:ext cx="4594225" cy="3446463"/>
          </a:xfrm>
          <a:ln/>
        </p:spPr>
      </p:sp>
      <p:sp>
        <p:nvSpPr>
          <p:cNvPr id="103428" name="Rectangle 3"/>
          <p:cNvSpPr>
            <a:spLocks noGrp="1" noChangeArrowheads="1"/>
          </p:cNvSpPr>
          <p:nvPr>
            <p:ph type="body" idx="1"/>
          </p:nvPr>
        </p:nvSpPr>
        <p:spPr>
          <a:noFill/>
        </p:spPr>
        <p:txBody>
          <a:bodyPr/>
          <a:lstStyle/>
          <a:p>
            <a:pPr eaLnBrk="1" hangingPunct="1"/>
            <a:endParaRPr lang="en-US" altLang="en-US" dirty="0" smtClean="0">
              <a:latin typeface="Arial" pitchFamily="34" charset="0"/>
            </a:endParaRPr>
          </a:p>
        </p:txBody>
      </p:sp>
    </p:spTree>
    <p:extLst>
      <p:ext uri="{BB962C8B-B14F-4D97-AF65-F5344CB8AC3E}">
        <p14:creationId xmlns:p14="http://schemas.microsoft.com/office/powerpoint/2010/main" val="3642029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defTabSz="880721" eaLnBrk="0" hangingPunct="0">
              <a:spcBef>
                <a:spcPct val="30000"/>
              </a:spcBef>
              <a:defRPr sz="1200">
                <a:solidFill>
                  <a:schemeClr val="tx1"/>
                </a:solidFill>
                <a:latin typeface="Arial" pitchFamily="34" charset="0"/>
              </a:defRPr>
            </a:lvl1pPr>
            <a:lvl2pPr marL="721852" indent="-277635" defTabSz="880721" eaLnBrk="0" hangingPunct="0">
              <a:spcBef>
                <a:spcPct val="30000"/>
              </a:spcBef>
              <a:defRPr sz="1200">
                <a:solidFill>
                  <a:schemeClr val="tx1"/>
                </a:solidFill>
                <a:latin typeface="Arial" pitchFamily="34" charset="0"/>
              </a:defRPr>
            </a:lvl2pPr>
            <a:lvl3pPr marL="1110541" indent="-222108" defTabSz="880721" eaLnBrk="0" hangingPunct="0">
              <a:spcBef>
                <a:spcPct val="30000"/>
              </a:spcBef>
              <a:defRPr sz="1200">
                <a:solidFill>
                  <a:schemeClr val="tx1"/>
                </a:solidFill>
                <a:latin typeface="Arial" pitchFamily="34" charset="0"/>
              </a:defRPr>
            </a:lvl3pPr>
            <a:lvl4pPr marL="1554757" indent="-222108" defTabSz="880721" eaLnBrk="0" hangingPunct="0">
              <a:spcBef>
                <a:spcPct val="30000"/>
              </a:spcBef>
              <a:defRPr sz="1200">
                <a:solidFill>
                  <a:schemeClr val="tx1"/>
                </a:solidFill>
                <a:latin typeface="Arial" pitchFamily="34" charset="0"/>
              </a:defRPr>
            </a:lvl4pPr>
            <a:lvl5pPr marL="1998974" indent="-222108" defTabSz="880721" eaLnBrk="0" hangingPunct="0">
              <a:spcBef>
                <a:spcPct val="30000"/>
              </a:spcBef>
              <a:defRPr sz="1200">
                <a:solidFill>
                  <a:schemeClr val="tx1"/>
                </a:solidFill>
                <a:latin typeface="Arial" pitchFamily="34" charset="0"/>
              </a:defRPr>
            </a:lvl5pPr>
            <a:lvl6pPr marL="2443191" indent="-222108" defTabSz="880721" eaLnBrk="0" fontAlgn="base" hangingPunct="0">
              <a:spcBef>
                <a:spcPct val="30000"/>
              </a:spcBef>
              <a:spcAft>
                <a:spcPct val="0"/>
              </a:spcAft>
              <a:defRPr sz="1200">
                <a:solidFill>
                  <a:schemeClr val="tx1"/>
                </a:solidFill>
                <a:latin typeface="Arial" pitchFamily="34" charset="0"/>
              </a:defRPr>
            </a:lvl6pPr>
            <a:lvl7pPr marL="2887406" indent="-222108" defTabSz="880721" eaLnBrk="0" fontAlgn="base" hangingPunct="0">
              <a:spcBef>
                <a:spcPct val="30000"/>
              </a:spcBef>
              <a:spcAft>
                <a:spcPct val="0"/>
              </a:spcAft>
              <a:defRPr sz="1200">
                <a:solidFill>
                  <a:schemeClr val="tx1"/>
                </a:solidFill>
                <a:latin typeface="Arial" pitchFamily="34" charset="0"/>
              </a:defRPr>
            </a:lvl7pPr>
            <a:lvl8pPr marL="3331623" indent="-222108" defTabSz="880721" eaLnBrk="0" fontAlgn="base" hangingPunct="0">
              <a:spcBef>
                <a:spcPct val="30000"/>
              </a:spcBef>
              <a:spcAft>
                <a:spcPct val="0"/>
              </a:spcAft>
              <a:defRPr sz="1200">
                <a:solidFill>
                  <a:schemeClr val="tx1"/>
                </a:solidFill>
                <a:latin typeface="Arial" pitchFamily="34" charset="0"/>
              </a:defRPr>
            </a:lvl8pPr>
            <a:lvl9pPr marL="3775839" indent="-222108" defTabSz="880721"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D334629-2D7E-480C-B7AD-2F7064DA8DC9}" type="slidenum">
              <a:rPr lang="en-US" altLang="en-US" smtClean="0"/>
              <a:pPr eaLnBrk="1" hangingPunct="1">
                <a:spcBef>
                  <a:spcPct val="0"/>
                </a:spcBef>
              </a:pPr>
              <a:t>24</a:t>
            </a:fld>
            <a:endParaRPr lang="en-US" altLang="en-US" smtClean="0"/>
          </a:p>
        </p:txBody>
      </p:sp>
      <p:sp>
        <p:nvSpPr>
          <p:cNvPr id="103427" name="Rectangle 2"/>
          <p:cNvSpPr>
            <a:spLocks noGrp="1" noRot="1" noChangeAspect="1" noChangeArrowheads="1" noTextEdit="1"/>
          </p:cNvSpPr>
          <p:nvPr>
            <p:ph type="sldImg"/>
          </p:nvPr>
        </p:nvSpPr>
        <p:spPr>
          <a:xfrm>
            <a:off x="1131888" y="688975"/>
            <a:ext cx="4594225" cy="3446463"/>
          </a:xfrm>
          <a:ln/>
        </p:spPr>
      </p:sp>
      <p:sp>
        <p:nvSpPr>
          <p:cNvPr id="103428" name="Rectangle 3"/>
          <p:cNvSpPr>
            <a:spLocks noGrp="1" noChangeArrowheads="1"/>
          </p:cNvSpPr>
          <p:nvPr>
            <p:ph type="body" idx="1"/>
          </p:nvPr>
        </p:nvSpPr>
        <p:spPr>
          <a:noFill/>
        </p:spPr>
        <p:txBody>
          <a:bodyPr/>
          <a:lstStyle/>
          <a:p>
            <a:pPr eaLnBrk="1" hangingPunct="1"/>
            <a:endParaRPr lang="en-US" altLang="en-US" dirty="0" smtClean="0">
              <a:latin typeface="Arial" pitchFamily="34" charset="0"/>
            </a:endParaRPr>
          </a:p>
        </p:txBody>
      </p:sp>
    </p:spTree>
    <p:extLst>
      <p:ext uri="{BB962C8B-B14F-4D97-AF65-F5344CB8AC3E}">
        <p14:creationId xmlns:p14="http://schemas.microsoft.com/office/powerpoint/2010/main" val="2094236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defTabSz="906350" eaLnBrk="0" hangingPunct="0">
              <a:spcBef>
                <a:spcPct val="30000"/>
              </a:spcBef>
              <a:defRPr sz="1200">
                <a:solidFill>
                  <a:schemeClr val="tx1"/>
                </a:solidFill>
                <a:latin typeface="Arial" charset="0"/>
              </a:defRPr>
            </a:lvl1pPr>
            <a:lvl2pPr marL="742858" indent="-285714" defTabSz="906350" eaLnBrk="0" hangingPunct="0">
              <a:spcBef>
                <a:spcPct val="30000"/>
              </a:spcBef>
              <a:defRPr sz="1200">
                <a:solidFill>
                  <a:schemeClr val="tx1"/>
                </a:solidFill>
                <a:latin typeface="Arial" charset="0"/>
              </a:defRPr>
            </a:lvl2pPr>
            <a:lvl3pPr marL="1142857" indent="-228571" defTabSz="906350" eaLnBrk="0" hangingPunct="0">
              <a:spcBef>
                <a:spcPct val="30000"/>
              </a:spcBef>
              <a:defRPr sz="1200">
                <a:solidFill>
                  <a:schemeClr val="tx1"/>
                </a:solidFill>
                <a:latin typeface="Arial" charset="0"/>
              </a:defRPr>
            </a:lvl3pPr>
            <a:lvl4pPr marL="1600001" indent="-228571" defTabSz="906350" eaLnBrk="0" hangingPunct="0">
              <a:spcBef>
                <a:spcPct val="30000"/>
              </a:spcBef>
              <a:defRPr sz="1200">
                <a:solidFill>
                  <a:schemeClr val="tx1"/>
                </a:solidFill>
                <a:latin typeface="Arial" charset="0"/>
              </a:defRPr>
            </a:lvl4pPr>
            <a:lvl5pPr marL="2057144" indent="-228571" defTabSz="906350" eaLnBrk="0" hangingPunct="0">
              <a:spcBef>
                <a:spcPct val="30000"/>
              </a:spcBef>
              <a:defRPr sz="1200">
                <a:solidFill>
                  <a:schemeClr val="tx1"/>
                </a:solidFill>
                <a:latin typeface="Arial" charset="0"/>
              </a:defRPr>
            </a:lvl5pPr>
            <a:lvl6pPr marL="2514287" indent="-228571" defTabSz="906350" eaLnBrk="0" fontAlgn="base" hangingPunct="0">
              <a:spcBef>
                <a:spcPct val="30000"/>
              </a:spcBef>
              <a:spcAft>
                <a:spcPct val="0"/>
              </a:spcAft>
              <a:defRPr sz="1200">
                <a:solidFill>
                  <a:schemeClr val="tx1"/>
                </a:solidFill>
                <a:latin typeface="Arial" charset="0"/>
              </a:defRPr>
            </a:lvl6pPr>
            <a:lvl7pPr marL="2971430" indent="-228571" defTabSz="906350" eaLnBrk="0" fontAlgn="base" hangingPunct="0">
              <a:spcBef>
                <a:spcPct val="30000"/>
              </a:spcBef>
              <a:spcAft>
                <a:spcPct val="0"/>
              </a:spcAft>
              <a:defRPr sz="1200">
                <a:solidFill>
                  <a:schemeClr val="tx1"/>
                </a:solidFill>
                <a:latin typeface="Arial" charset="0"/>
              </a:defRPr>
            </a:lvl7pPr>
            <a:lvl8pPr marL="3428573" indent="-228571" defTabSz="906350" eaLnBrk="0" fontAlgn="base" hangingPunct="0">
              <a:spcBef>
                <a:spcPct val="30000"/>
              </a:spcBef>
              <a:spcAft>
                <a:spcPct val="0"/>
              </a:spcAft>
              <a:defRPr sz="1200">
                <a:solidFill>
                  <a:schemeClr val="tx1"/>
                </a:solidFill>
                <a:latin typeface="Arial" charset="0"/>
              </a:defRPr>
            </a:lvl8pPr>
            <a:lvl9pPr marL="3885716" indent="-228571"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BD52E6-4F5E-4551-9F7F-1F587A7DD310}" type="slidenum">
              <a:rPr lang="en-US" altLang="en-US" smtClean="0"/>
              <a:pPr eaLnBrk="1" hangingPunct="1">
                <a:spcBef>
                  <a:spcPct val="0"/>
                </a:spcBef>
              </a:pPr>
              <a:t>25</a:t>
            </a:fld>
            <a:endParaRPr lang="en-US" altLang="en-US" smtClean="0"/>
          </a:p>
        </p:txBody>
      </p:sp>
      <p:sp>
        <p:nvSpPr>
          <p:cNvPr id="19459" name="Rectangle 2"/>
          <p:cNvSpPr>
            <a:spLocks noGrp="1" noRot="1" noChangeAspect="1" noChangeArrowheads="1" noTextEdit="1"/>
          </p:cNvSpPr>
          <p:nvPr>
            <p:ph type="sldImg"/>
          </p:nvPr>
        </p:nvSpPr>
        <p:spPr>
          <a:xfrm>
            <a:off x="1131888" y="688975"/>
            <a:ext cx="4594225" cy="3446463"/>
          </a:xfrm>
          <a:ln/>
        </p:spPr>
      </p:sp>
      <p:sp>
        <p:nvSpPr>
          <p:cNvPr id="19460" name="Notes Placeholder 1"/>
          <p:cNvSpPr>
            <a:spLocks noGrp="1"/>
          </p:cNvSpPr>
          <p:nvPr/>
        </p:nvSpPr>
        <p:spPr bwMode="auto">
          <a:xfrm>
            <a:off x="685800" y="4365625"/>
            <a:ext cx="5486400" cy="4135438"/>
          </a:xfrm>
          <a:prstGeom prst="rect">
            <a:avLst/>
          </a:prstGeom>
        </p:spPr>
        <p:txBody>
          <a:bodyPr lIns="90642" tIns="45322" rIns="90642" bIns="45322"/>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1472517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06350" eaLnBrk="0" hangingPunct="0">
              <a:spcBef>
                <a:spcPct val="30000"/>
              </a:spcBef>
              <a:defRPr sz="1200">
                <a:solidFill>
                  <a:schemeClr val="tx1"/>
                </a:solidFill>
                <a:latin typeface="Arial" charset="0"/>
              </a:defRPr>
            </a:lvl1pPr>
            <a:lvl2pPr marL="742858" indent="-285714" defTabSz="906350" eaLnBrk="0" hangingPunct="0">
              <a:spcBef>
                <a:spcPct val="30000"/>
              </a:spcBef>
              <a:defRPr sz="1200">
                <a:solidFill>
                  <a:schemeClr val="tx1"/>
                </a:solidFill>
                <a:latin typeface="Arial" charset="0"/>
              </a:defRPr>
            </a:lvl2pPr>
            <a:lvl3pPr marL="1142857" indent="-228571" defTabSz="906350" eaLnBrk="0" hangingPunct="0">
              <a:spcBef>
                <a:spcPct val="30000"/>
              </a:spcBef>
              <a:defRPr sz="1200">
                <a:solidFill>
                  <a:schemeClr val="tx1"/>
                </a:solidFill>
                <a:latin typeface="Arial" charset="0"/>
              </a:defRPr>
            </a:lvl3pPr>
            <a:lvl4pPr marL="1600001" indent="-228571" defTabSz="906350" eaLnBrk="0" hangingPunct="0">
              <a:spcBef>
                <a:spcPct val="30000"/>
              </a:spcBef>
              <a:defRPr sz="1200">
                <a:solidFill>
                  <a:schemeClr val="tx1"/>
                </a:solidFill>
                <a:latin typeface="Arial" charset="0"/>
              </a:defRPr>
            </a:lvl4pPr>
            <a:lvl5pPr marL="2057144" indent="-228571" defTabSz="906350" eaLnBrk="0" hangingPunct="0">
              <a:spcBef>
                <a:spcPct val="30000"/>
              </a:spcBef>
              <a:defRPr sz="1200">
                <a:solidFill>
                  <a:schemeClr val="tx1"/>
                </a:solidFill>
                <a:latin typeface="Arial" charset="0"/>
              </a:defRPr>
            </a:lvl5pPr>
            <a:lvl6pPr marL="2514287" indent="-228571" defTabSz="906350" eaLnBrk="0" fontAlgn="base" hangingPunct="0">
              <a:spcBef>
                <a:spcPct val="30000"/>
              </a:spcBef>
              <a:spcAft>
                <a:spcPct val="0"/>
              </a:spcAft>
              <a:defRPr sz="1200">
                <a:solidFill>
                  <a:schemeClr val="tx1"/>
                </a:solidFill>
                <a:latin typeface="Arial" charset="0"/>
              </a:defRPr>
            </a:lvl6pPr>
            <a:lvl7pPr marL="2971430" indent="-228571" defTabSz="906350" eaLnBrk="0" fontAlgn="base" hangingPunct="0">
              <a:spcBef>
                <a:spcPct val="30000"/>
              </a:spcBef>
              <a:spcAft>
                <a:spcPct val="0"/>
              </a:spcAft>
              <a:defRPr sz="1200">
                <a:solidFill>
                  <a:schemeClr val="tx1"/>
                </a:solidFill>
                <a:latin typeface="Arial" charset="0"/>
              </a:defRPr>
            </a:lvl7pPr>
            <a:lvl8pPr marL="3428573" indent="-228571" defTabSz="906350" eaLnBrk="0" fontAlgn="base" hangingPunct="0">
              <a:spcBef>
                <a:spcPct val="30000"/>
              </a:spcBef>
              <a:spcAft>
                <a:spcPct val="0"/>
              </a:spcAft>
              <a:defRPr sz="1200">
                <a:solidFill>
                  <a:schemeClr val="tx1"/>
                </a:solidFill>
                <a:latin typeface="Arial" charset="0"/>
              </a:defRPr>
            </a:lvl8pPr>
            <a:lvl9pPr marL="3885716" indent="-228571"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7D7D4D3-EEA7-476B-A71C-E5B5437D9421}" type="slidenum">
              <a:rPr lang="en-US" altLang="en-US" smtClean="0"/>
              <a:pPr eaLnBrk="1" hangingPunct="1">
                <a:spcBef>
                  <a:spcPct val="0"/>
                </a:spcBef>
              </a:pPr>
              <a:t>26</a:t>
            </a:fld>
            <a:endParaRPr lang="en-US" altLang="en-US" smtClean="0"/>
          </a:p>
        </p:txBody>
      </p:sp>
      <p:sp>
        <p:nvSpPr>
          <p:cNvPr id="21507" name="Rectangle 2"/>
          <p:cNvSpPr>
            <a:spLocks noGrp="1" noRot="1" noChangeAspect="1" noChangeArrowheads="1" noTextEdit="1"/>
          </p:cNvSpPr>
          <p:nvPr>
            <p:ph type="sldImg"/>
          </p:nvPr>
        </p:nvSpPr>
        <p:spPr>
          <a:xfrm>
            <a:off x="1131888" y="688975"/>
            <a:ext cx="4594225" cy="3446463"/>
          </a:xfrm>
          <a:ln/>
        </p:spPr>
      </p:sp>
      <p:sp>
        <p:nvSpPr>
          <p:cNvPr id="21508" name="Notes Placeholder 1"/>
          <p:cNvSpPr>
            <a:spLocks noGrp="1"/>
          </p:cNvSpPr>
          <p:nvPr/>
        </p:nvSpPr>
        <p:spPr bwMode="auto">
          <a:xfrm>
            <a:off x="685800" y="4365625"/>
            <a:ext cx="5486400" cy="4135438"/>
          </a:xfrm>
          <a:prstGeom prst="rect">
            <a:avLst/>
          </a:prstGeom>
        </p:spPr>
        <p:txBody>
          <a:bodyPr lIns="90642" tIns="45322" rIns="90642" bIns="45322"/>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1509233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06350" eaLnBrk="0" hangingPunct="0">
              <a:spcBef>
                <a:spcPct val="30000"/>
              </a:spcBef>
              <a:defRPr sz="1200">
                <a:solidFill>
                  <a:schemeClr val="tx1"/>
                </a:solidFill>
                <a:latin typeface="Arial" charset="0"/>
              </a:defRPr>
            </a:lvl1pPr>
            <a:lvl2pPr marL="742858" indent="-285714" defTabSz="906350" eaLnBrk="0" hangingPunct="0">
              <a:spcBef>
                <a:spcPct val="30000"/>
              </a:spcBef>
              <a:defRPr sz="1200">
                <a:solidFill>
                  <a:schemeClr val="tx1"/>
                </a:solidFill>
                <a:latin typeface="Arial" charset="0"/>
              </a:defRPr>
            </a:lvl2pPr>
            <a:lvl3pPr marL="1142857" indent="-228571" defTabSz="906350" eaLnBrk="0" hangingPunct="0">
              <a:spcBef>
                <a:spcPct val="30000"/>
              </a:spcBef>
              <a:defRPr sz="1200">
                <a:solidFill>
                  <a:schemeClr val="tx1"/>
                </a:solidFill>
                <a:latin typeface="Arial" charset="0"/>
              </a:defRPr>
            </a:lvl3pPr>
            <a:lvl4pPr marL="1600001" indent="-228571" defTabSz="906350" eaLnBrk="0" hangingPunct="0">
              <a:spcBef>
                <a:spcPct val="30000"/>
              </a:spcBef>
              <a:defRPr sz="1200">
                <a:solidFill>
                  <a:schemeClr val="tx1"/>
                </a:solidFill>
                <a:latin typeface="Arial" charset="0"/>
              </a:defRPr>
            </a:lvl4pPr>
            <a:lvl5pPr marL="2057144" indent="-228571" defTabSz="906350" eaLnBrk="0" hangingPunct="0">
              <a:spcBef>
                <a:spcPct val="30000"/>
              </a:spcBef>
              <a:defRPr sz="1200">
                <a:solidFill>
                  <a:schemeClr val="tx1"/>
                </a:solidFill>
                <a:latin typeface="Arial" charset="0"/>
              </a:defRPr>
            </a:lvl5pPr>
            <a:lvl6pPr marL="2514287" indent="-228571" defTabSz="906350" eaLnBrk="0" fontAlgn="base" hangingPunct="0">
              <a:spcBef>
                <a:spcPct val="30000"/>
              </a:spcBef>
              <a:spcAft>
                <a:spcPct val="0"/>
              </a:spcAft>
              <a:defRPr sz="1200">
                <a:solidFill>
                  <a:schemeClr val="tx1"/>
                </a:solidFill>
                <a:latin typeface="Arial" charset="0"/>
              </a:defRPr>
            </a:lvl6pPr>
            <a:lvl7pPr marL="2971430" indent="-228571" defTabSz="906350" eaLnBrk="0" fontAlgn="base" hangingPunct="0">
              <a:spcBef>
                <a:spcPct val="30000"/>
              </a:spcBef>
              <a:spcAft>
                <a:spcPct val="0"/>
              </a:spcAft>
              <a:defRPr sz="1200">
                <a:solidFill>
                  <a:schemeClr val="tx1"/>
                </a:solidFill>
                <a:latin typeface="Arial" charset="0"/>
              </a:defRPr>
            </a:lvl7pPr>
            <a:lvl8pPr marL="3428573" indent="-228571" defTabSz="906350" eaLnBrk="0" fontAlgn="base" hangingPunct="0">
              <a:spcBef>
                <a:spcPct val="30000"/>
              </a:spcBef>
              <a:spcAft>
                <a:spcPct val="0"/>
              </a:spcAft>
              <a:defRPr sz="1200">
                <a:solidFill>
                  <a:schemeClr val="tx1"/>
                </a:solidFill>
                <a:latin typeface="Arial" charset="0"/>
              </a:defRPr>
            </a:lvl8pPr>
            <a:lvl9pPr marL="3885716" indent="-228571"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6F5E97D-11D2-4E44-9DEB-424764987BF7}" type="slidenum">
              <a:rPr lang="en-US" altLang="en-US" smtClean="0"/>
              <a:pPr eaLnBrk="1" hangingPunct="1">
                <a:spcBef>
                  <a:spcPct val="0"/>
                </a:spcBef>
              </a:pPr>
              <a:t>27</a:t>
            </a:fld>
            <a:endParaRPr lang="en-US" altLang="en-US" smtClean="0"/>
          </a:p>
        </p:txBody>
      </p:sp>
      <p:sp>
        <p:nvSpPr>
          <p:cNvPr id="20483" name="Rectangle 2"/>
          <p:cNvSpPr>
            <a:spLocks noGrp="1" noRot="1" noChangeAspect="1" noChangeArrowheads="1" noTextEdit="1"/>
          </p:cNvSpPr>
          <p:nvPr>
            <p:ph type="sldImg"/>
          </p:nvPr>
        </p:nvSpPr>
        <p:spPr>
          <a:xfrm>
            <a:off x="1131888" y="688975"/>
            <a:ext cx="4594225" cy="3446463"/>
          </a:xfrm>
          <a:ln/>
        </p:spPr>
      </p:sp>
      <p:sp>
        <p:nvSpPr>
          <p:cNvPr id="20484" name="Notes Placeholder 1"/>
          <p:cNvSpPr>
            <a:spLocks noGrp="1"/>
          </p:cNvSpPr>
          <p:nvPr/>
        </p:nvSpPr>
        <p:spPr bwMode="auto">
          <a:xfrm>
            <a:off x="685800" y="4365625"/>
            <a:ext cx="5486400" cy="4135438"/>
          </a:xfrm>
          <a:prstGeom prst="rect">
            <a:avLst/>
          </a:prstGeom>
        </p:spPr>
        <p:txBody>
          <a:bodyPr lIns="90642" tIns="45322" rIns="90642" bIns="45322"/>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413478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06350" eaLnBrk="0" hangingPunct="0">
              <a:spcBef>
                <a:spcPct val="30000"/>
              </a:spcBef>
              <a:defRPr sz="1200">
                <a:solidFill>
                  <a:schemeClr val="tx1"/>
                </a:solidFill>
                <a:latin typeface="Arial" charset="0"/>
              </a:defRPr>
            </a:lvl1pPr>
            <a:lvl2pPr marL="742858" indent="-285714" defTabSz="906350" eaLnBrk="0" hangingPunct="0">
              <a:spcBef>
                <a:spcPct val="30000"/>
              </a:spcBef>
              <a:defRPr sz="1200">
                <a:solidFill>
                  <a:schemeClr val="tx1"/>
                </a:solidFill>
                <a:latin typeface="Arial" charset="0"/>
              </a:defRPr>
            </a:lvl2pPr>
            <a:lvl3pPr marL="1142857" indent="-228571" defTabSz="906350" eaLnBrk="0" hangingPunct="0">
              <a:spcBef>
                <a:spcPct val="30000"/>
              </a:spcBef>
              <a:defRPr sz="1200">
                <a:solidFill>
                  <a:schemeClr val="tx1"/>
                </a:solidFill>
                <a:latin typeface="Arial" charset="0"/>
              </a:defRPr>
            </a:lvl3pPr>
            <a:lvl4pPr marL="1600001" indent="-228571" defTabSz="906350" eaLnBrk="0" hangingPunct="0">
              <a:spcBef>
                <a:spcPct val="30000"/>
              </a:spcBef>
              <a:defRPr sz="1200">
                <a:solidFill>
                  <a:schemeClr val="tx1"/>
                </a:solidFill>
                <a:latin typeface="Arial" charset="0"/>
              </a:defRPr>
            </a:lvl4pPr>
            <a:lvl5pPr marL="2057144" indent="-228571" defTabSz="906350" eaLnBrk="0" hangingPunct="0">
              <a:spcBef>
                <a:spcPct val="30000"/>
              </a:spcBef>
              <a:defRPr sz="1200">
                <a:solidFill>
                  <a:schemeClr val="tx1"/>
                </a:solidFill>
                <a:latin typeface="Arial" charset="0"/>
              </a:defRPr>
            </a:lvl5pPr>
            <a:lvl6pPr marL="2514287" indent="-228571" defTabSz="906350" eaLnBrk="0" fontAlgn="base" hangingPunct="0">
              <a:spcBef>
                <a:spcPct val="30000"/>
              </a:spcBef>
              <a:spcAft>
                <a:spcPct val="0"/>
              </a:spcAft>
              <a:defRPr sz="1200">
                <a:solidFill>
                  <a:schemeClr val="tx1"/>
                </a:solidFill>
                <a:latin typeface="Arial" charset="0"/>
              </a:defRPr>
            </a:lvl6pPr>
            <a:lvl7pPr marL="2971430" indent="-228571" defTabSz="906350" eaLnBrk="0" fontAlgn="base" hangingPunct="0">
              <a:spcBef>
                <a:spcPct val="30000"/>
              </a:spcBef>
              <a:spcAft>
                <a:spcPct val="0"/>
              </a:spcAft>
              <a:defRPr sz="1200">
                <a:solidFill>
                  <a:schemeClr val="tx1"/>
                </a:solidFill>
                <a:latin typeface="Arial" charset="0"/>
              </a:defRPr>
            </a:lvl7pPr>
            <a:lvl8pPr marL="3428573" indent="-228571" defTabSz="906350" eaLnBrk="0" fontAlgn="base" hangingPunct="0">
              <a:spcBef>
                <a:spcPct val="30000"/>
              </a:spcBef>
              <a:spcAft>
                <a:spcPct val="0"/>
              </a:spcAft>
              <a:defRPr sz="1200">
                <a:solidFill>
                  <a:schemeClr val="tx1"/>
                </a:solidFill>
                <a:latin typeface="Arial" charset="0"/>
              </a:defRPr>
            </a:lvl8pPr>
            <a:lvl9pPr marL="3885716" indent="-228571"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4FB7E4A-B3C6-4B79-B9B5-F612024D991B}" type="slidenum">
              <a:rPr lang="en-US" altLang="en-US" smtClean="0"/>
              <a:pPr eaLnBrk="1" hangingPunct="1">
                <a:spcBef>
                  <a:spcPct val="0"/>
                </a:spcBef>
              </a:pPr>
              <a:t>28</a:t>
            </a:fld>
            <a:endParaRPr lang="en-US" altLang="en-US" smtClean="0"/>
          </a:p>
        </p:txBody>
      </p:sp>
      <p:sp>
        <p:nvSpPr>
          <p:cNvPr id="22531" name="Rectangle 2"/>
          <p:cNvSpPr>
            <a:spLocks noGrp="1" noRot="1" noChangeAspect="1" noChangeArrowheads="1" noTextEdit="1"/>
          </p:cNvSpPr>
          <p:nvPr>
            <p:ph type="sldImg"/>
          </p:nvPr>
        </p:nvSpPr>
        <p:spPr>
          <a:xfrm>
            <a:off x="1131888" y="688975"/>
            <a:ext cx="4594225" cy="3446463"/>
          </a:xfrm>
          <a:ln/>
        </p:spPr>
      </p:sp>
      <p:sp>
        <p:nvSpPr>
          <p:cNvPr id="22532" name="Notes Placeholder 1"/>
          <p:cNvSpPr>
            <a:spLocks noGrp="1"/>
          </p:cNvSpPr>
          <p:nvPr/>
        </p:nvSpPr>
        <p:spPr bwMode="auto">
          <a:xfrm>
            <a:off x="685800" y="4365625"/>
            <a:ext cx="5486400" cy="4135438"/>
          </a:xfrm>
          <a:prstGeom prst="rect">
            <a:avLst/>
          </a:prstGeom>
        </p:spPr>
        <p:txBody>
          <a:bodyPr lIns="90642" tIns="45322" rIns="90642" bIns="45322"/>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101371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defTabSz="906350" eaLnBrk="0" hangingPunct="0">
              <a:spcBef>
                <a:spcPct val="30000"/>
              </a:spcBef>
              <a:defRPr sz="1200">
                <a:solidFill>
                  <a:schemeClr val="tx1"/>
                </a:solidFill>
                <a:latin typeface="Arial" charset="0"/>
              </a:defRPr>
            </a:lvl1pPr>
            <a:lvl2pPr marL="742858" indent="-285714" defTabSz="906350" eaLnBrk="0" hangingPunct="0">
              <a:spcBef>
                <a:spcPct val="30000"/>
              </a:spcBef>
              <a:defRPr sz="1200">
                <a:solidFill>
                  <a:schemeClr val="tx1"/>
                </a:solidFill>
                <a:latin typeface="Arial" charset="0"/>
              </a:defRPr>
            </a:lvl2pPr>
            <a:lvl3pPr marL="1142857" indent="-228571" defTabSz="906350" eaLnBrk="0" hangingPunct="0">
              <a:spcBef>
                <a:spcPct val="30000"/>
              </a:spcBef>
              <a:defRPr sz="1200">
                <a:solidFill>
                  <a:schemeClr val="tx1"/>
                </a:solidFill>
                <a:latin typeface="Arial" charset="0"/>
              </a:defRPr>
            </a:lvl3pPr>
            <a:lvl4pPr marL="1600001" indent="-228571" defTabSz="906350" eaLnBrk="0" hangingPunct="0">
              <a:spcBef>
                <a:spcPct val="30000"/>
              </a:spcBef>
              <a:defRPr sz="1200">
                <a:solidFill>
                  <a:schemeClr val="tx1"/>
                </a:solidFill>
                <a:latin typeface="Arial" charset="0"/>
              </a:defRPr>
            </a:lvl4pPr>
            <a:lvl5pPr marL="2057144" indent="-228571" defTabSz="906350" eaLnBrk="0" hangingPunct="0">
              <a:spcBef>
                <a:spcPct val="30000"/>
              </a:spcBef>
              <a:defRPr sz="1200">
                <a:solidFill>
                  <a:schemeClr val="tx1"/>
                </a:solidFill>
                <a:latin typeface="Arial" charset="0"/>
              </a:defRPr>
            </a:lvl5pPr>
            <a:lvl6pPr marL="2514287" indent="-228571" defTabSz="906350" eaLnBrk="0" fontAlgn="base" hangingPunct="0">
              <a:spcBef>
                <a:spcPct val="30000"/>
              </a:spcBef>
              <a:spcAft>
                <a:spcPct val="0"/>
              </a:spcAft>
              <a:defRPr sz="1200">
                <a:solidFill>
                  <a:schemeClr val="tx1"/>
                </a:solidFill>
                <a:latin typeface="Arial" charset="0"/>
              </a:defRPr>
            </a:lvl6pPr>
            <a:lvl7pPr marL="2971430" indent="-228571" defTabSz="906350" eaLnBrk="0" fontAlgn="base" hangingPunct="0">
              <a:spcBef>
                <a:spcPct val="30000"/>
              </a:spcBef>
              <a:spcAft>
                <a:spcPct val="0"/>
              </a:spcAft>
              <a:defRPr sz="1200">
                <a:solidFill>
                  <a:schemeClr val="tx1"/>
                </a:solidFill>
                <a:latin typeface="Arial" charset="0"/>
              </a:defRPr>
            </a:lvl7pPr>
            <a:lvl8pPr marL="3428573" indent="-228571" defTabSz="906350" eaLnBrk="0" fontAlgn="base" hangingPunct="0">
              <a:spcBef>
                <a:spcPct val="30000"/>
              </a:spcBef>
              <a:spcAft>
                <a:spcPct val="0"/>
              </a:spcAft>
              <a:defRPr sz="1200">
                <a:solidFill>
                  <a:schemeClr val="tx1"/>
                </a:solidFill>
                <a:latin typeface="Arial" charset="0"/>
              </a:defRPr>
            </a:lvl8pPr>
            <a:lvl9pPr marL="3885716" indent="-228571"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7957BF3-A294-41DD-9767-1B09FF5CA9D8}" type="slidenum">
              <a:rPr lang="en-US" altLang="en-US" smtClean="0"/>
              <a:pPr eaLnBrk="1" hangingPunct="1">
                <a:spcBef>
                  <a:spcPct val="0"/>
                </a:spcBef>
              </a:pPr>
              <a:t>29</a:t>
            </a:fld>
            <a:endParaRPr lang="en-US" altLang="en-US" smtClean="0"/>
          </a:p>
        </p:txBody>
      </p:sp>
      <p:sp>
        <p:nvSpPr>
          <p:cNvPr id="23555" name="Rectangle 2"/>
          <p:cNvSpPr>
            <a:spLocks noGrp="1" noRot="1" noChangeAspect="1" noChangeArrowheads="1" noTextEdit="1"/>
          </p:cNvSpPr>
          <p:nvPr>
            <p:ph type="sldImg"/>
          </p:nvPr>
        </p:nvSpPr>
        <p:spPr>
          <a:xfrm>
            <a:off x="1131888" y="688975"/>
            <a:ext cx="4594225" cy="3446463"/>
          </a:xfrm>
          <a:ln/>
        </p:spPr>
      </p:sp>
      <p:sp>
        <p:nvSpPr>
          <p:cNvPr id="23556" name="Notes Placeholder 1"/>
          <p:cNvSpPr>
            <a:spLocks noGrp="1"/>
          </p:cNvSpPr>
          <p:nvPr/>
        </p:nvSpPr>
        <p:spPr bwMode="auto">
          <a:xfrm>
            <a:off x="685800" y="4365625"/>
            <a:ext cx="5486400" cy="4135438"/>
          </a:xfrm>
          <a:prstGeom prst="rect">
            <a:avLst/>
          </a:prstGeom>
        </p:spPr>
        <p:txBody>
          <a:bodyPr lIns="90642" tIns="45322" rIns="90642" bIns="45322"/>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2536776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36561" indent="-283293" eaLnBrk="0" hangingPunct="0">
              <a:defRPr>
                <a:solidFill>
                  <a:schemeClr val="tx1"/>
                </a:solidFill>
                <a:latin typeface="Arial" charset="0"/>
              </a:defRPr>
            </a:lvl2pPr>
            <a:lvl3pPr marL="1133170" indent="-226634" eaLnBrk="0" hangingPunct="0">
              <a:defRPr>
                <a:solidFill>
                  <a:schemeClr val="tx1"/>
                </a:solidFill>
                <a:latin typeface="Arial" charset="0"/>
              </a:defRPr>
            </a:lvl3pPr>
            <a:lvl4pPr marL="1586438" indent="-226634" eaLnBrk="0" hangingPunct="0">
              <a:defRPr>
                <a:solidFill>
                  <a:schemeClr val="tx1"/>
                </a:solidFill>
                <a:latin typeface="Arial" charset="0"/>
              </a:defRPr>
            </a:lvl4pPr>
            <a:lvl5pPr marL="2039706" indent="-226634" eaLnBrk="0" hangingPunct="0">
              <a:defRPr>
                <a:solidFill>
                  <a:schemeClr val="tx1"/>
                </a:solidFill>
                <a:latin typeface="Arial" charset="0"/>
              </a:defRPr>
            </a:lvl5pPr>
            <a:lvl6pPr marL="2492974" indent="-226634" eaLnBrk="0" fontAlgn="base" hangingPunct="0">
              <a:spcBef>
                <a:spcPct val="0"/>
              </a:spcBef>
              <a:spcAft>
                <a:spcPct val="0"/>
              </a:spcAft>
              <a:defRPr>
                <a:solidFill>
                  <a:schemeClr val="tx1"/>
                </a:solidFill>
                <a:latin typeface="Arial" charset="0"/>
              </a:defRPr>
            </a:lvl6pPr>
            <a:lvl7pPr marL="2946243" indent="-226634" eaLnBrk="0" fontAlgn="base" hangingPunct="0">
              <a:spcBef>
                <a:spcPct val="0"/>
              </a:spcBef>
              <a:spcAft>
                <a:spcPct val="0"/>
              </a:spcAft>
              <a:defRPr>
                <a:solidFill>
                  <a:schemeClr val="tx1"/>
                </a:solidFill>
                <a:latin typeface="Arial" charset="0"/>
              </a:defRPr>
            </a:lvl7pPr>
            <a:lvl8pPr marL="3399511" indent="-226634" eaLnBrk="0" fontAlgn="base" hangingPunct="0">
              <a:spcBef>
                <a:spcPct val="0"/>
              </a:spcBef>
              <a:spcAft>
                <a:spcPct val="0"/>
              </a:spcAft>
              <a:defRPr>
                <a:solidFill>
                  <a:schemeClr val="tx1"/>
                </a:solidFill>
                <a:latin typeface="Arial" charset="0"/>
              </a:defRPr>
            </a:lvl8pPr>
            <a:lvl9pPr marL="3852779" indent="-226634" eaLnBrk="0" fontAlgn="base" hangingPunct="0">
              <a:spcBef>
                <a:spcPct val="0"/>
              </a:spcBef>
              <a:spcAft>
                <a:spcPct val="0"/>
              </a:spcAft>
              <a:defRPr>
                <a:solidFill>
                  <a:schemeClr val="tx1"/>
                </a:solidFill>
                <a:latin typeface="Arial" charset="0"/>
              </a:defRPr>
            </a:lvl9pPr>
          </a:lstStyle>
          <a:p>
            <a:pPr eaLnBrk="1" hangingPunct="1">
              <a:defRPr/>
            </a:pPr>
            <a:fld id="{462920E7-ED34-4064-B9AC-7E1E359A1C20}" type="slidenum">
              <a:rPr lang="en-US" smtClean="0"/>
              <a:pPr eaLnBrk="1" hangingPunct="1">
                <a:defRPr/>
              </a:pPr>
              <a:t>3</a:t>
            </a:fld>
            <a:endParaRPr lang="en-US" smtClean="0"/>
          </a:p>
        </p:txBody>
      </p:sp>
      <p:sp>
        <p:nvSpPr>
          <p:cNvPr id="30723" name="Rectangle 2"/>
          <p:cNvSpPr>
            <a:spLocks noGrp="1" noRot="1" noChangeAspect="1" noChangeArrowheads="1" noTextEdit="1"/>
          </p:cNvSpPr>
          <p:nvPr>
            <p:ph type="sldImg"/>
          </p:nvPr>
        </p:nvSpPr>
        <p:spPr>
          <a:xfrm>
            <a:off x="1131888" y="688975"/>
            <a:ext cx="4594225" cy="3446463"/>
          </a:xfrm>
          <a:ln/>
        </p:spPr>
      </p:sp>
      <p:sp>
        <p:nvSpPr>
          <p:cNvPr id="30724" name="Rectangle 3"/>
          <p:cNvSpPr>
            <a:spLocks noGrp="1" noChangeArrowheads="1"/>
          </p:cNvSpPr>
          <p:nvPr>
            <p:ph type="body" idx="1"/>
          </p:nvPr>
        </p:nvSpPr>
        <p:spPr>
          <a:noFill/>
        </p:spPr>
        <p:txBody>
          <a:bodyPr/>
          <a:lstStyle/>
          <a:p>
            <a:pPr eaLnBrk="1" hangingPunct="1"/>
            <a:r>
              <a:rPr lang="en-US" altLang="en-US" smtClean="0"/>
              <a:t>3 minutes:</a:t>
            </a:r>
          </a:p>
          <a:p>
            <a:pPr eaLnBrk="1" hangingPunct="1"/>
            <a:endParaRPr lang="en-US" altLang="en-US" smtClean="0"/>
          </a:p>
          <a:p>
            <a:pPr eaLnBrk="1" hangingPunct="1"/>
            <a:r>
              <a:rPr lang="en-US" altLang="en-US" smtClean="0"/>
              <a:t>Introduce Championship Chess</a:t>
            </a:r>
          </a:p>
          <a:p>
            <a:pPr eaLnBrk="1" hangingPunct="1"/>
            <a:endParaRPr lang="en-US" altLang="en-US" smtClean="0"/>
          </a:p>
          <a:p>
            <a:pPr eaLnBrk="1" hangingPunct="1"/>
            <a:r>
              <a:rPr lang="en-US" altLang="en-US" smtClean="0"/>
              <a:t>Know more about you:</a:t>
            </a:r>
          </a:p>
          <a:p>
            <a:pPr eaLnBrk="1" hangingPunct="1"/>
            <a:endParaRPr lang="en-US" altLang="en-US" smtClean="0"/>
          </a:p>
          <a:p>
            <a:pPr eaLnBrk="1" hangingPunct="1"/>
            <a:r>
              <a:rPr lang="en-US" altLang="en-US" smtClean="0"/>
              <a:t>What do you teach?</a:t>
            </a:r>
          </a:p>
          <a:p>
            <a:pPr eaLnBrk="1" hangingPunct="1"/>
            <a:r>
              <a:rPr lang="en-US" altLang="en-US" smtClean="0"/>
              <a:t>Stand up if you play chess.</a:t>
            </a:r>
          </a:p>
          <a:p>
            <a:pPr eaLnBrk="1" hangingPunct="1"/>
            <a:r>
              <a:rPr lang="en-US" altLang="en-US" smtClean="0"/>
              <a:t>Stand up if you know how the pieces move.</a:t>
            </a:r>
          </a:p>
        </p:txBody>
      </p:sp>
    </p:spTree>
    <p:extLst>
      <p:ext uri="{BB962C8B-B14F-4D97-AF65-F5344CB8AC3E}">
        <p14:creationId xmlns:p14="http://schemas.microsoft.com/office/powerpoint/2010/main" val="1229981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06350" eaLnBrk="0" hangingPunct="0">
              <a:spcBef>
                <a:spcPct val="30000"/>
              </a:spcBef>
              <a:defRPr sz="1200">
                <a:solidFill>
                  <a:schemeClr val="tx1"/>
                </a:solidFill>
                <a:latin typeface="Arial" charset="0"/>
              </a:defRPr>
            </a:lvl1pPr>
            <a:lvl2pPr marL="742858" indent="-285714" defTabSz="906350" eaLnBrk="0" hangingPunct="0">
              <a:spcBef>
                <a:spcPct val="30000"/>
              </a:spcBef>
              <a:defRPr sz="1200">
                <a:solidFill>
                  <a:schemeClr val="tx1"/>
                </a:solidFill>
                <a:latin typeface="Arial" charset="0"/>
              </a:defRPr>
            </a:lvl2pPr>
            <a:lvl3pPr marL="1142857" indent="-228571" defTabSz="906350" eaLnBrk="0" hangingPunct="0">
              <a:spcBef>
                <a:spcPct val="30000"/>
              </a:spcBef>
              <a:defRPr sz="1200">
                <a:solidFill>
                  <a:schemeClr val="tx1"/>
                </a:solidFill>
                <a:latin typeface="Arial" charset="0"/>
              </a:defRPr>
            </a:lvl3pPr>
            <a:lvl4pPr marL="1600001" indent="-228571" defTabSz="906350" eaLnBrk="0" hangingPunct="0">
              <a:spcBef>
                <a:spcPct val="30000"/>
              </a:spcBef>
              <a:defRPr sz="1200">
                <a:solidFill>
                  <a:schemeClr val="tx1"/>
                </a:solidFill>
                <a:latin typeface="Arial" charset="0"/>
              </a:defRPr>
            </a:lvl4pPr>
            <a:lvl5pPr marL="2057144" indent="-228571" defTabSz="906350" eaLnBrk="0" hangingPunct="0">
              <a:spcBef>
                <a:spcPct val="30000"/>
              </a:spcBef>
              <a:defRPr sz="1200">
                <a:solidFill>
                  <a:schemeClr val="tx1"/>
                </a:solidFill>
                <a:latin typeface="Arial" charset="0"/>
              </a:defRPr>
            </a:lvl5pPr>
            <a:lvl6pPr marL="2514287" indent="-228571" defTabSz="906350" eaLnBrk="0" fontAlgn="base" hangingPunct="0">
              <a:spcBef>
                <a:spcPct val="30000"/>
              </a:spcBef>
              <a:spcAft>
                <a:spcPct val="0"/>
              </a:spcAft>
              <a:defRPr sz="1200">
                <a:solidFill>
                  <a:schemeClr val="tx1"/>
                </a:solidFill>
                <a:latin typeface="Arial" charset="0"/>
              </a:defRPr>
            </a:lvl6pPr>
            <a:lvl7pPr marL="2971430" indent="-228571" defTabSz="906350" eaLnBrk="0" fontAlgn="base" hangingPunct="0">
              <a:spcBef>
                <a:spcPct val="30000"/>
              </a:spcBef>
              <a:spcAft>
                <a:spcPct val="0"/>
              </a:spcAft>
              <a:defRPr sz="1200">
                <a:solidFill>
                  <a:schemeClr val="tx1"/>
                </a:solidFill>
                <a:latin typeface="Arial" charset="0"/>
              </a:defRPr>
            </a:lvl7pPr>
            <a:lvl8pPr marL="3428573" indent="-228571" defTabSz="906350" eaLnBrk="0" fontAlgn="base" hangingPunct="0">
              <a:spcBef>
                <a:spcPct val="30000"/>
              </a:spcBef>
              <a:spcAft>
                <a:spcPct val="0"/>
              </a:spcAft>
              <a:defRPr sz="1200">
                <a:solidFill>
                  <a:schemeClr val="tx1"/>
                </a:solidFill>
                <a:latin typeface="Arial" charset="0"/>
              </a:defRPr>
            </a:lvl8pPr>
            <a:lvl9pPr marL="3885716" indent="-228571"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2103835-F2F2-48CA-892C-93F027EB0245}" type="slidenum">
              <a:rPr lang="en-US" altLang="en-US" smtClean="0"/>
              <a:pPr eaLnBrk="1" hangingPunct="1">
                <a:spcBef>
                  <a:spcPct val="0"/>
                </a:spcBef>
              </a:pPr>
              <a:t>30</a:t>
            </a:fld>
            <a:endParaRPr lang="en-US" altLang="en-US" smtClean="0"/>
          </a:p>
        </p:txBody>
      </p:sp>
      <p:sp>
        <p:nvSpPr>
          <p:cNvPr id="25603" name="Rectangle 2"/>
          <p:cNvSpPr>
            <a:spLocks noGrp="1" noRot="1" noChangeAspect="1" noChangeArrowheads="1" noTextEdit="1"/>
          </p:cNvSpPr>
          <p:nvPr>
            <p:ph type="sldImg"/>
          </p:nvPr>
        </p:nvSpPr>
        <p:spPr>
          <a:xfrm>
            <a:off x="1131888" y="688975"/>
            <a:ext cx="4594225" cy="3446463"/>
          </a:xfrm>
          <a:ln/>
        </p:spPr>
      </p:sp>
      <p:sp>
        <p:nvSpPr>
          <p:cNvPr id="25604" name="Notes Placeholder 1"/>
          <p:cNvSpPr>
            <a:spLocks noGrp="1"/>
          </p:cNvSpPr>
          <p:nvPr/>
        </p:nvSpPr>
        <p:spPr bwMode="auto">
          <a:xfrm>
            <a:off x="685800" y="4365625"/>
            <a:ext cx="5486400" cy="4135438"/>
          </a:xfrm>
          <a:prstGeom prst="rect">
            <a:avLst/>
          </a:prstGeom>
        </p:spPr>
        <p:txBody>
          <a:bodyPr lIns="90642" tIns="45322" rIns="90642" bIns="45322"/>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1482027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06350" eaLnBrk="0" hangingPunct="0">
              <a:spcBef>
                <a:spcPct val="30000"/>
              </a:spcBef>
              <a:defRPr sz="1200">
                <a:solidFill>
                  <a:schemeClr val="tx1"/>
                </a:solidFill>
                <a:latin typeface="Arial" charset="0"/>
              </a:defRPr>
            </a:lvl1pPr>
            <a:lvl2pPr marL="742858" indent="-285714" defTabSz="906350" eaLnBrk="0" hangingPunct="0">
              <a:spcBef>
                <a:spcPct val="30000"/>
              </a:spcBef>
              <a:defRPr sz="1200">
                <a:solidFill>
                  <a:schemeClr val="tx1"/>
                </a:solidFill>
                <a:latin typeface="Arial" charset="0"/>
              </a:defRPr>
            </a:lvl2pPr>
            <a:lvl3pPr marL="1142857" indent="-228571" defTabSz="906350" eaLnBrk="0" hangingPunct="0">
              <a:spcBef>
                <a:spcPct val="30000"/>
              </a:spcBef>
              <a:defRPr sz="1200">
                <a:solidFill>
                  <a:schemeClr val="tx1"/>
                </a:solidFill>
                <a:latin typeface="Arial" charset="0"/>
              </a:defRPr>
            </a:lvl3pPr>
            <a:lvl4pPr marL="1600001" indent="-228571" defTabSz="906350" eaLnBrk="0" hangingPunct="0">
              <a:spcBef>
                <a:spcPct val="30000"/>
              </a:spcBef>
              <a:defRPr sz="1200">
                <a:solidFill>
                  <a:schemeClr val="tx1"/>
                </a:solidFill>
                <a:latin typeface="Arial" charset="0"/>
              </a:defRPr>
            </a:lvl4pPr>
            <a:lvl5pPr marL="2057144" indent="-228571" defTabSz="906350" eaLnBrk="0" hangingPunct="0">
              <a:spcBef>
                <a:spcPct val="30000"/>
              </a:spcBef>
              <a:defRPr sz="1200">
                <a:solidFill>
                  <a:schemeClr val="tx1"/>
                </a:solidFill>
                <a:latin typeface="Arial" charset="0"/>
              </a:defRPr>
            </a:lvl5pPr>
            <a:lvl6pPr marL="2514287" indent="-228571" defTabSz="906350" eaLnBrk="0" fontAlgn="base" hangingPunct="0">
              <a:spcBef>
                <a:spcPct val="30000"/>
              </a:spcBef>
              <a:spcAft>
                <a:spcPct val="0"/>
              </a:spcAft>
              <a:defRPr sz="1200">
                <a:solidFill>
                  <a:schemeClr val="tx1"/>
                </a:solidFill>
                <a:latin typeface="Arial" charset="0"/>
              </a:defRPr>
            </a:lvl6pPr>
            <a:lvl7pPr marL="2971430" indent="-228571" defTabSz="906350" eaLnBrk="0" fontAlgn="base" hangingPunct="0">
              <a:spcBef>
                <a:spcPct val="30000"/>
              </a:spcBef>
              <a:spcAft>
                <a:spcPct val="0"/>
              </a:spcAft>
              <a:defRPr sz="1200">
                <a:solidFill>
                  <a:schemeClr val="tx1"/>
                </a:solidFill>
                <a:latin typeface="Arial" charset="0"/>
              </a:defRPr>
            </a:lvl7pPr>
            <a:lvl8pPr marL="3428573" indent="-228571" defTabSz="906350" eaLnBrk="0" fontAlgn="base" hangingPunct="0">
              <a:spcBef>
                <a:spcPct val="30000"/>
              </a:spcBef>
              <a:spcAft>
                <a:spcPct val="0"/>
              </a:spcAft>
              <a:defRPr sz="1200">
                <a:solidFill>
                  <a:schemeClr val="tx1"/>
                </a:solidFill>
                <a:latin typeface="Arial" charset="0"/>
              </a:defRPr>
            </a:lvl8pPr>
            <a:lvl9pPr marL="3885716" indent="-228571"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94BB66A-F470-4E3B-B6B1-BC2686FC48F0}" type="slidenum">
              <a:rPr lang="en-US" altLang="en-US" smtClean="0"/>
              <a:pPr eaLnBrk="1" hangingPunct="1">
                <a:spcBef>
                  <a:spcPct val="0"/>
                </a:spcBef>
              </a:pPr>
              <a:t>31</a:t>
            </a:fld>
            <a:endParaRPr lang="en-US" altLang="en-US" smtClean="0"/>
          </a:p>
        </p:txBody>
      </p:sp>
      <p:sp>
        <p:nvSpPr>
          <p:cNvPr id="26627" name="Rectangle 2"/>
          <p:cNvSpPr>
            <a:spLocks noGrp="1" noRot="1" noChangeAspect="1" noChangeArrowheads="1" noTextEdit="1"/>
          </p:cNvSpPr>
          <p:nvPr>
            <p:ph type="sldImg"/>
          </p:nvPr>
        </p:nvSpPr>
        <p:spPr>
          <a:xfrm>
            <a:off x="1131888" y="688975"/>
            <a:ext cx="4594225" cy="3446463"/>
          </a:xfrm>
          <a:ln/>
        </p:spPr>
      </p:sp>
      <p:sp>
        <p:nvSpPr>
          <p:cNvPr id="26628" name="Notes Placeholder 1"/>
          <p:cNvSpPr>
            <a:spLocks noGrp="1"/>
          </p:cNvSpPr>
          <p:nvPr/>
        </p:nvSpPr>
        <p:spPr bwMode="auto">
          <a:xfrm>
            <a:off x="685800" y="4365625"/>
            <a:ext cx="5486400" cy="4135438"/>
          </a:xfrm>
          <a:prstGeom prst="rect">
            <a:avLst/>
          </a:prstGeom>
        </p:spPr>
        <p:txBody>
          <a:bodyPr lIns="90642" tIns="45322" rIns="90642" bIns="45322"/>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2409722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defTabSz="906350" eaLnBrk="0" hangingPunct="0">
              <a:spcBef>
                <a:spcPct val="30000"/>
              </a:spcBef>
              <a:defRPr sz="1200">
                <a:solidFill>
                  <a:schemeClr val="tx1"/>
                </a:solidFill>
                <a:latin typeface="Arial" charset="0"/>
              </a:defRPr>
            </a:lvl1pPr>
            <a:lvl2pPr marL="742858" indent="-285714" defTabSz="906350" eaLnBrk="0" hangingPunct="0">
              <a:spcBef>
                <a:spcPct val="30000"/>
              </a:spcBef>
              <a:defRPr sz="1200">
                <a:solidFill>
                  <a:schemeClr val="tx1"/>
                </a:solidFill>
                <a:latin typeface="Arial" charset="0"/>
              </a:defRPr>
            </a:lvl2pPr>
            <a:lvl3pPr marL="1142857" indent="-228571" defTabSz="906350" eaLnBrk="0" hangingPunct="0">
              <a:spcBef>
                <a:spcPct val="30000"/>
              </a:spcBef>
              <a:defRPr sz="1200">
                <a:solidFill>
                  <a:schemeClr val="tx1"/>
                </a:solidFill>
                <a:latin typeface="Arial" charset="0"/>
              </a:defRPr>
            </a:lvl3pPr>
            <a:lvl4pPr marL="1600001" indent="-228571" defTabSz="906350" eaLnBrk="0" hangingPunct="0">
              <a:spcBef>
                <a:spcPct val="30000"/>
              </a:spcBef>
              <a:defRPr sz="1200">
                <a:solidFill>
                  <a:schemeClr val="tx1"/>
                </a:solidFill>
                <a:latin typeface="Arial" charset="0"/>
              </a:defRPr>
            </a:lvl4pPr>
            <a:lvl5pPr marL="2057144" indent="-228571" defTabSz="906350" eaLnBrk="0" hangingPunct="0">
              <a:spcBef>
                <a:spcPct val="30000"/>
              </a:spcBef>
              <a:defRPr sz="1200">
                <a:solidFill>
                  <a:schemeClr val="tx1"/>
                </a:solidFill>
                <a:latin typeface="Arial" charset="0"/>
              </a:defRPr>
            </a:lvl5pPr>
            <a:lvl6pPr marL="2514287" indent="-228571" defTabSz="906350" eaLnBrk="0" fontAlgn="base" hangingPunct="0">
              <a:spcBef>
                <a:spcPct val="30000"/>
              </a:spcBef>
              <a:spcAft>
                <a:spcPct val="0"/>
              </a:spcAft>
              <a:defRPr sz="1200">
                <a:solidFill>
                  <a:schemeClr val="tx1"/>
                </a:solidFill>
                <a:latin typeface="Arial" charset="0"/>
              </a:defRPr>
            </a:lvl6pPr>
            <a:lvl7pPr marL="2971430" indent="-228571" defTabSz="906350" eaLnBrk="0" fontAlgn="base" hangingPunct="0">
              <a:spcBef>
                <a:spcPct val="30000"/>
              </a:spcBef>
              <a:spcAft>
                <a:spcPct val="0"/>
              </a:spcAft>
              <a:defRPr sz="1200">
                <a:solidFill>
                  <a:schemeClr val="tx1"/>
                </a:solidFill>
                <a:latin typeface="Arial" charset="0"/>
              </a:defRPr>
            </a:lvl7pPr>
            <a:lvl8pPr marL="3428573" indent="-228571" defTabSz="906350" eaLnBrk="0" fontAlgn="base" hangingPunct="0">
              <a:spcBef>
                <a:spcPct val="30000"/>
              </a:spcBef>
              <a:spcAft>
                <a:spcPct val="0"/>
              </a:spcAft>
              <a:defRPr sz="1200">
                <a:solidFill>
                  <a:schemeClr val="tx1"/>
                </a:solidFill>
                <a:latin typeface="Arial" charset="0"/>
              </a:defRPr>
            </a:lvl8pPr>
            <a:lvl9pPr marL="3885716" indent="-228571"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65133C6-BC04-48BC-98D0-D040DEE19072}" type="slidenum">
              <a:rPr lang="en-US" altLang="en-US" smtClean="0"/>
              <a:pPr eaLnBrk="1" hangingPunct="1">
                <a:spcBef>
                  <a:spcPct val="0"/>
                </a:spcBef>
              </a:pPr>
              <a:t>32</a:t>
            </a:fld>
            <a:endParaRPr lang="en-US" altLang="en-US" smtClean="0"/>
          </a:p>
        </p:txBody>
      </p:sp>
      <p:sp>
        <p:nvSpPr>
          <p:cNvPr id="27651" name="Rectangle 2"/>
          <p:cNvSpPr>
            <a:spLocks noGrp="1" noRot="1" noChangeAspect="1" noChangeArrowheads="1" noTextEdit="1"/>
          </p:cNvSpPr>
          <p:nvPr>
            <p:ph type="sldImg"/>
          </p:nvPr>
        </p:nvSpPr>
        <p:spPr>
          <a:xfrm>
            <a:off x="1131888" y="688975"/>
            <a:ext cx="4594225" cy="3446463"/>
          </a:xfrm>
          <a:ln/>
        </p:spPr>
      </p:sp>
      <p:sp>
        <p:nvSpPr>
          <p:cNvPr id="27652" name="Notes Placeholder 1"/>
          <p:cNvSpPr>
            <a:spLocks noGrp="1"/>
          </p:cNvSpPr>
          <p:nvPr/>
        </p:nvSpPr>
        <p:spPr bwMode="auto">
          <a:xfrm>
            <a:off x="685800" y="4365625"/>
            <a:ext cx="5486400" cy="4135438"/>
          </a:xfrm>
          <a:prstGeom prst="rect">
            <a:avLst/>
          </a:prstGeom>
        </p:spPr>
        <p:txBody>
          <a:bodyPr lIns="90642" tIns="45322" rIns="90642" bIns="45322"/>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3586521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06350" eaLnBrk="0" hangingPunct="0">
              <a:spcBef>
                <a:spcPct val="30000"/>
              </a:spcBef>
              <a:defRPr sz="1200">
                <a:solidFill>
                  <a:schemeClr val="tx1"/>
                </a:solidFill>
                <a:latin typeface="Arial" charset="0"/>
              </a:defRPr>
            </a:lvl1pPr>
            <a:lvl2pPr marL="742858" indent="-285714" defTabSz="906350" eaLnBrk="0" hangingPunct="0">
              <a:spcBef>
                <a:spcPct val="30000"/>
              </a:spcBef>
              <a:defRPr sz="1200">
                <a:solidFill>
                  <a:schemeClr val="tx1"/>
                </a:solidFill>
                <a:latin typeface="Arial" charset="0"/>
              </a:defRPr>
            </a:lvl2pPr>
            <a:lvl3pPr marL="1142857" indent="-228571" defTabSz="906350" eaLnBrk="0" hangingPunct="0">
              <a:spcBef>
                <a:spcPct val="30000"/>
              </a:spcBef>
              <a:defRPr sz="1200">
                <a:solidFill>
                  <a:schemeClr val="tx1"/>
                </a:solidFill>
                <a:latin typeface="Arial" charset="0"/>
              </a:defRPr>
            </a:lvl3pPr>
            <a:lvl4pPr marL="1600001" indent="-228571" defTabSz="906350" eaLnBrk="0" hangingPunct="0">
              <a:spcBef>
                <a:spcPct val="30000"/>
              </a:spcBef>
              <a:defRPr sz="1200">
                <a:solidFill>
                  <a:schemeClr val="tx1"/>
                </a:solidFill>
                <a:latin typeface="Arial" charset="0"/>
              </a:defRPr>
            </a:lvl4pPr>
            <a:lvl5pPr marL="2057144" indent="-228571" defTabSz="906350" eaLnBrk="0" hangingPunct="0">
              <a:spcBef>
                <a:spcPct val="30000"/>
              </a:spcBef>
              <a:defRPr sz="1200">
                <a:solidFill>
                  <a:schemeClr val="tx1"/>
                </a:solidFill>
                <a:latin typeface="Arial" charset="0"/>
              </a:defRPr>
            </a:lvl5pPr>
            <a:lvl6pPr marL="2514287" indent="-228571" defTabSz="906350" eaLnBrk="0" fontAlgn="base" hangingPunct="0">
              <a:spcBef>
                <a:spcPct val="30000"/>
              </a:spcBef>
              <a:spcAft>
                <a:spcPct val="0"/>
              </a:spcAft>
              <a:defRPr sz="1200">
                <a:solidFill>
                  <a:schemeClr val="tx1"/>
                </a:solidFill>
                <a:latin typeface="Arial" charset="0"/>
              </a:defRPr>
            </a:lvl6pPr>
            <a:lvl7pPr marL="2971430" indent="-228571" defTabSz="906350" eaLnBrk="0" fontAlgn="base" hangingPunct="0">
              <a:spcBef>
                <a:spcPct val="30000"/>
              </a:spcBef>
              <a:spcAft>
                <a:spcPct val="0"/>
              </a:spcAft>
              <a:defRPr sz="1200">
                <a:solidFill>
                  <a:schemeClr val="tx1"/>
                </a:solidFill>
                <a:latin typeface="Arial" charset="0"/>
              </a:defRPr>
            </a:lvl7pPr>
            <a:lvl8pPr marL="3428573" indent="-228571" defTabSz="906350" eaLnBrk="0" fontAlgn="base" hangingPunct="0">
              <a:spcBef>
                <a:spcPct val="30000"/>
              </a:spcBef>
              <a:spcAft>
                <a:spcPct val="0"/>
              </a:spcAft>
              <a:defRPr sz="1200">
                <a:solidFill>
                  <a:schemeClr val="tx1"/>
                </a:solidFill>
                <a:latin typeface="Arial" charset="0"/>
              </a:defRPr>
            </a:lvl8pPr>
            <a:lvl9pPr marL="3885716" indent="-228571"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7688391-16D1-4693-8FEE-DEFA3E46AC34}" type="slidenum">
              <a:rPr lang="en-US" altLang="en-US" smtClean="0"/>
              <a:pPr eaLnBrk="1" hangingPunct="1">
                <a:spcBef>
                  <a:spcPct val="0"/>
                </a:spcBef>
              </a:pPr>
              <a:t>33</a:t>
            </a:fld>
            <a:endParaRPr lang="en-US" altLang="en-US" smtClean="0"/>
          </a:p>
        </p:txBody>
      </p:sp>
      <p:sp>
        <p:nvSpPr>
          <p:cNvPr id="28675" name="Rectangle 2"/>
          <p:cNvSpPr>
            <a:spLocks noGrp="1" noRot="1" noChangeAspect="1" noChangeArrowheads="1" noTextEdit="1"/>
          </p:cNvSpPr>
          <p:nvPr>
            <p:ph type="sldImg"/>
          </p:nvPr>
        </p:nvSpPr>
        <p:spPr>
          <a:xfrm>
            <a:off x="1131888" y="688975"/>
            <a:ext cx="4594225" cy="3446463"/>
          </a:xfrm>
          <a:ln/>
        </p:spPr>
      </p:sp>
      <p:sp>
        <p:nvSpPr>
          <p:cNvPr id="28676" name="Notes Placeholder 1"/>
          <p:cNvSpPr>
            <a:spLocks noGrp="1"/>
          </p:cNvSpPr>
          <p:nvPr/>
        </p:nvSpPr>
        <p:spPr bwMode="auto">
          <a:xfrm>
            <a:off x="685800" y="4365625"/>
            <a:ext cx="5486400" cy="4135438"/>
          </a:xfrm>
          <a:prstGeom prst="rect">
            <a:avLst/>
          </a:prstGeom>
        </p:spPr>
        <p:txBody>
          <a:bodyPr lIns="90642" tIns="45322" rIns="90642" bIns="45322"/>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1542977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06350" eaLnBrk="0" hangingPunct="0">
              <a:spcBef>
                <a:spcPct val="30000"/>
              </a:spcBef>
              <a:defRPr sz="1200">
                <a:solidFill>
                  <a:schemeClr val="tx1"/>
                </a:solidFill>
                <a:latin typeface="Arial" charset="0"/>
              </a:defRPr>
            </a:lvl1pPr>
            <a:lvl2pPr marL="742858" indent="-285714" defTabSz="906350" eaLnBrk="0" hangingPunct="0">
              <a:spcBef>
                <a:spcPct val="30000"/>
              </a:spcBef>
              <a:defRPr sz="1200">
                <a:solidFill>
                  <a:schemeClr val="tx1"/>
                </a:solidFill>
                <a:latin typeface="Arial" charset="0"/>
              </a:defRPr>
            </a:lvl2pPr>
            <a:lvl3pPr marL="1142857" indent="-228571" defTabSz="906350" eaLnBrk="0" hangingPunct="0">
              <a:spcBef>
                <a:spcPct val="30000"/>
              </a:spcBef>
              <a:defRPr sz="1200">
                <a:solidFill>
                  <a:schemeClr val="tx1"/>
                </a:solidFill>
                <a:latin typeface="Arial" charset="0"/>
              </a:defRPr>
            </a:lvl3pPr>
            <a:lvl4pPr marL="1600001" indent="-228571" defTabSz="906350" eaLnBrk="0" hangingPunct="0">
              <a:spcBef>
                <a:spcPct val="30000"/>
              </a:spcBef>
              <a:defRPr sz="1200">
                <a:solidFill>
                  <a:schemeClr val="tx1"/>
                </a:solidFill>
                <a:latin typeface="Arial" charset="0"/>
              </a:defRPr>
            </a:lvl4pPr>
            <a:lvl5pPr marL="2057144" indent="-228571" defTabSz="906350" eaLnBrk="0" hangingPunct="0">
              <a:spcBef>
                <a:spcPct val="30000"/>
              </a:spcBef>
              <a:defRPr sz="1200">
                <a:solidFill>
                  <a:schemeClr val="tx1"/>
                </a:solidFill>
                <a:latin typeface="Arial" charset="0"/>
              </a:defRPr>
            </a:lvl5pPr>
            <a:lvl6pPr marL="2514287" indent="-228571" defTabSz="906350" eaLnBrk="0" fontAlgn="base" hangingPunct="0">
              <a:spcBef>
                <a:spcPct val="30000"/>
              </a:spcBef>
              <a:spcAft>
                <a:spcPct val="0"/>
              </a:spcAft>
              <a:defRPr sz="1200">
                <a:solidFill>
                  <a:schemeClr val="tx1"/>
                </a:solidFill>
                <a:latin typeface="Arial" charset="0"/>
              </a:defRPr>
            </a:lvl6pPr>
            <a:lvl7pPr marL="2971430" indent="-228571" defTabSz="906350" eaLnBrk="0" fontAlgn="base" hangingPunct="0">
              <a:spcBef>
                <a:spcPct val="30000"/>
              </a:spcBef>
              <a:spcAft>
                <a:spcPct val="0"/>
              </a:spcAft>
              <a:defRPr sz="1200">
                <a:solidFill>
                  <a:schemeClr val="tx1"/>
                </a:solidFill>
                <a:latin typeface="Arial" charset="0"/>
              </a:defRPr>
            </a:lvl7pPr>
            <a:lvl8pPr marL="3428573" indent="-228571" defTabSz="906350" eaLnBrk="0" fontAlgn="base" hangingPunct="0">
              <a:spcBef>
                <a:spcPct val="30000"/>
              </a:spcBef>
              <a:spcAft>
                <a:spcPct val="0"/>
              </a:spcAft>
              <a:defRPr sz="1200">
                <a:solidFill>
                  <a:schemeClr val="tx1"/>
                </a:solidFill>
                <a:latin typeface="Arial" charset="0"/>
              </a:defRPr>
            </a:lvl8pPr>
            <a:lvl9pPr marL="3885716" indent="-228571"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95190BE-BCEE-4BF0-8A3A-07412038A730}" type="slidenum">
              <a:rPr lang="en-US" altLang="en-US" smtClean="0"/>
              <a:pPr eaLnBrk="1" hangingPunct="1">
                <a:spcBef>
                  <a:spcPct val="0"/>
                </a:spcBef>
              </a:pPr>
              <a:t>34</a:t>
            </a:fld>
            <a:endParaRPr lang="en-US" altLang="en-US" smtClean="0"/>
          </a:p>
        </p:txBody>
      </p:sp>
      <p:sp>
        <p:nvSpPr>
          <p:cNvPr id="29699" name="Rectangle 2"/>
          <p:cNvSpPr>
            <a:spLocks noGrp="1" noRot="1" noChangeAspect="1" noChangeArrowheads="1" noTextEdit="1"/>
          </p:cNvSpPr>
          <p:nvPr>
            <p:ph type="sldImg"/>
          </p:nvPr>
        </p:nvSpPr>
        <p:spPr>
          <a:xfrm>
            <a:off x="1131888" y="688975"/>
            <a:ext cx="4594225" cy="3446463"/>
          </a:xfrm>
          <a:ln/>
        </p:spPr>
      </p:sp>
      <p:sp>
        <p:nvSpPr>
          <p:cNvPr id="29700" name="Notes Placeholder 1"/>
          <p:cNvSpPr>
            <a:spLocks noGrp="1"/>
          </p:cNvSpPr>
          <p:nvPr/>
        </p:nvSpPr>
        <p:spPr bwMode="auto">
          <a:xfrm>
            <a:off x="685800" y="4365625"/>
            <a:ext cx="5486400" cy="4135438"/>
          </a:xfrm>
          <a:prstGeom prst="rect">
            <a:avLst/>
          </a:prstGeom>
        </p:spPr>
        <p:txBody>
          <a:bodyPr lIns="90642" tIns="45322" rIns="90642" bIns="45322"/>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639741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06350" eaLnBrk="0" hangingPunct="0">
              <a:spcBef>
                <a:spcPct val="30000"/>
              </a:spcBef>
              <a:defRPr sz="1200">
                <a:solidFill>
                  <a:schemeClr val="tx1"/>
                </a:solidFill>
                <a:latin typeface="Arial" charset="0"/>
              </a:defRPr>
            </a:lvl1pPr>
            <a:lvl2pPr marL="742858" indent="-285714" defTabSz="906350" eaLnBrk="0" hangingPunct="0">
              <a:spcBef>
                <a:spcPct val="30000"/>
              </a:spcBef>
              <a:defRPr sz="1200">
                <a:solidFill>
                  <a:schemeClr val="tx1"/>
                </a:solidFill>
                <a:latin typeface="Arial" charset="0"/>
              </a:defRPr>
            </a:lvl2pPr>
            <a:lvl3pPr marL="1142857" indent="-228571" defTabSz="906350" eaLnBrk="0" hangingPunct="0">
              <a:spcBef>
                <a:spcPct val="30000"/>
              </a:spcBef>
              <a:defRPr sz="1200">
                <a:solidFill>
                  <a:schemeClr val="tx1"/>
                </a:solidFill>
                <a:latin typeface="Arial" charset="0"/>
              </a:defRPr>
            </a:lvl3pPr>
            <a:lvl4pPr marL="1600001" indent="-228571" defTabSz="906350" eaLnBrk="0" hangingPunct="0">
              <a:spcBef>
                <a:spcPct val="30000"/>
              </a:spcBef>
              <a:defRPr sz="1200">
                <a:solidFill>
                  <a:schemeClr val="tx1"/>
                </a:solidFill>
                <a:latin typeface="Arial" charset="0"/>
              </a:defRPr>
            </a:lvl4pPr>
            <a:lvl5pPr marL="2057144" indent="-228571" defTabSz="906350" eaLnBrk="0" hangingPunct="0">
              <a:spcBef>
                <a:spcPct val="30000"/>
              </a:spcBef>
              <a:defRPr sz="1200">
                <a:solidFill>
                  <a:schemeClr val="tx1"/>
                </a:solidFill>
                <a:latin typeface="Arial" charset="0"/>
              </a:defRPr>
            </a:lvl5pPr>
            <a:lvl6pPr marL="2514287" indent="-228571" defTabSz="906350" eaLnBrk="0" fontAlgn="base" hangingPunct="0">
              <a:spcBef>
                <a:spcPct val="30000"/>
              </a:spcBef>
              <a:spcAft>
                <a:spcPct val="0"/>
              </a:spcAft>
              <a:defRPr sz="1200">
                <a:solidFill>
                  <a:schemeClr val="tx1"/>
                </a:solidFill>
                <a:latin typeface="Arial" charset="0"/>
              </a:defRPr>
            </a:lvl6pPr>
            <a:lvl7pPr marL="2971430" indent="-228571" defTabSz="906350" eaLnBrk="0" fontAlgn="base" hangingPunct="0">
              <a:spcBef>
                <a:spcPct val="30000"/>
              </a:spcBef>
              <a:spcAft>
                <a:spcPct val="0"/>
              </a:spcAft>
              <a:defRPr sz="1200">
                <a:solidFill>
                  <a:schemeClr val="tx1"/>
                </a:solidFill>
                <a:latin typeface="Arial" charset="0"/>
              </a:defRPr>
            </a:lvl7pPr>
            <a:lvl8pPr marL="3428573" indent="-228571" defTabSz="906350" eaLnBrk="0" fontAlgn="base" hangingPunct="0">
              <a:spcBef>
                <a:spcPct val="30000"/>
              </a:spcBef>
              <a:spcAft>
                <a:spcPct val="0"/>
              </a:spcAft>
              <a:defRPr sz="1200">
                <a:solidFill>
                  <a:schemeClr val="tx1"/>
                </a:solidFill>
                <a:latin typeface="Arial" charset="0"/>
              </a:defRPr>
            </a:lvl8pPr>
            <a:lvl9pPr marL="3885716" indent="-228571"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8C97B0C-152C-4FFC-8829-14891DE41D0E}" type="slidenum">
              <a:rPr lang="en-US" altLang="en-US" smtClean="0"/>
              <a:pPr eaLnBrk="1" hangingPunct="1">
                <a:spcBef>
                  <a:spcPct val="0"/>
                </a:spcBef>
              </a:pPr>
              <a:t>35</a:t>
            </a:fld>
            <a:endParaRPr lang="en-US" altLang="en-US" smtClean="0"/>
          </a:p>
        </p:txBody>
      </p:sp>
      <p:sp>
        <p:nvSpPr>
          <p:cNvPr id="30723" name="Rectangle 2"/>
          <p:cNvSpPr>
            <a:spLocks noGrp="1" noRot="1" noChangeAspect="1" noChangeArrowheads="1" noTextEdit="1"/>
          </p:cNvSpPr>
          <p:nvPr>
            <p:ph type="sldImg"/>
          </p:nvPr>
        </p:nvSpPr>
        <p:spPr>
          <a:xfrm>
            <a:off x="1131888" y="688975"/>
            <a:ext cx="4594225" cy="3446463"/>
          </a:xfrm>
          <a:ln/>
        </p:spPr>
      </p:sp>
      <p:sp>
        <p:nvSpPr>
          <p:cNvPr id="30724" name="Notes Placeholder 1"/>
          <p:cNvSpPr>
            <a:spLocks noGrp="1"/>
          </p:cNvSpPr>
          <p:nvPr/>
        </p:nvSpPr>
        <p:spPr bwMode="auto">
          <a:xfrm>
            <a:off x="685800" y="4365625"/>
            <a:ext cx="5486400" cy="4135438"/>
          </a:xfrm>
          <a:prstGeom prst="rect">
            <a:avLst/>
          </a:prstGeom>
        </p:spPr>
        <p:txBody>
          <a:bodyPr lIns="90642" tIns="45322" rIns="90642" bIns="45322"/>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2460980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p:txBody>
          <a:bodyPr/>
          <a:lstStyle>
            <a:lvl1pPr defTabSz="906350" eaLnBrk="0" hangingPunct="0">
              <a:spcBef>
                <a:spcPct val="30000"/>
              </a:spcBef>
              <a:defRPr sz="1200">
                <a:solidFill>
                  <a:schemeClr val="tx1"/>
                </a:solidFill>
                <a:latin typeface="Arial" charset="0"/>
              </a:defRPr>
            </a:lvl1pPr>
            <a:lvl2pPr marL="742858" indent="-285714" defTabSz="906350" eaLnBrk="0" hangingPunct="0">
              <a:spcBef>
                <a:spcPct val="30000"/>
              </a:spcBef>
              <a:defRPr sz="1200">
                <a:solidFill>
                  <a:schemeClr val="tx1"/>
                </a:solidFill>
                <a:latin typeface="Arial" charset="0"/>
              </a:defRPr>
            </a:lvl2pPr>
            <a:lvl3pPr marL="1142857" indent="-228571" defTabSz="906350" eaLnBrk="0" hangingPunct="0">
              <a:spcBef>
                <a:spcPct val="30000"/>
              </a:spcBef>
              <a:defRPr sz="1200">
                <a:solidFill>
                  <a:schemeClr val="tx1"/>
                </a:solidFill>
                <a:latin typeface="Arial" charset="0"/>
              </a:defRPr>
            </a:lvl3pPr>
            <a:lvl4pPr marL="1600001" indent="-228571" defTabSz="906350" eaLnBrk="0" hangingPunct="0">
              <a:spcBef>
                <a:spcPct val="30000"/>
              </a:spcBef>
              <a:defRPr sz="1200">
                <a:solidFill>
                  <a:schemeClr val="tx1"/>
                </a:solidFill>
                <a:latin typeface="Arial" charset="0"/>
              </a:defRPr>
            </a:lvl4pPr>
            <a:lvl5pPr marL="2057144" indent="-228571" defTabSz="906350" eaLnBrk="0" hangingPunct="0">
              <a:spcBef>
                <a:spcPct val="30000"/>
              </a:spcBef>
              <a:defRPr sz="1200">
                <a:solidFill>
                  <a:schemeClr val="tx1"/>
                </a:solidFill>
                <a:latin typeface="Arial" charset="0"/>
              </a:defRPr>
            </a:lvl5pPr>
            <a:lvl6pPr marL="2514287" indent="-228571" defTabSz="906350" eaLnBrk="0" fontAlgn="base" hangingPunct="0">
              <a:spcBef>
                <a:spcPct val="30000"/>
              </a:spcBef>
              <a:spcAft>
                <a:spcPct val="0"/>
              </a:spcAft>
              <a:defRPr sz="1200">
                <a:solidFill>
                  <a:schemeClr val="tx1"/>
                </a:solidFill>
                <a:latin typeface="Arial" charset="0"/>
              </a:defRPr>
            </a:lvl6pPr>
            <a:lvl7pPr marL="2971430" indent="-228571" defTabSz="906350" eaLnBrk="0" fontAlgn="base" hangingPunct="0">
              <a:spcBef>
                <a:spcPct val="30000"/>
              </a:spcBef>
              <a:spcAft>
                <a:spcPct val="0"/>
              </a:spcAft>
              <a:defRPr sz="1200">
                <a:solidFill>
                  <a:schemeClr val="tx1"/>
                </a:solidFill>
                <a:latin typeface="Arial" charset="0"/>
              </a:defRPr>
            </a:lvl7pPr>
            <a:lvl8pPr marL="3428573" indent="-228571" defTabSz="906350" eaLnBrk="0" fontAlgn="base" hangingPunct="0">
              <a:spcBef>
                <a:spcPct val="30000"/>
              </a:spcBef>
              <a:spcAft>
                <a:spcPct val="0"/>
              </a:spcAft>
              <a:defRPr sz="1200">
                <a:solidFill>
                  <a:schemeClr val="tx1"/>
                </a:solidFill>
                <a:latin typeface="Arial" charset="0"/>
              </a:defRPr>
            </a:lvl8pPr>
            <a:lvl9pPr marL="3885716" indent="-228571"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E38A4DDA-1DC7-4B02-B31E-2A8945A8F378}" type="slidenum">
              <a:rPr lang="en-US" altLang="en-US" smtClean="0"/>
              <a:pPr eaLnBrk="1" hangingPunct="1">
                <a:spcBef>
                  <a:spcPct val="0"/>
                </a:spcBef>
                <a:defRPr/>
              </a:pPr>
              <a:t>36</a:t>
            </a:fld>
            <a:endParaRPr lang="en-US" altLang="en-US" smtClean="0"/>
          </a:p>
        </p:txBody>
      </p:sp>
      <p:sp>
        <p:nvSpPr>
          <p:cNvPr id="53251" name="Rectangle 2"/>
          <p:cNvSpPr>
            <a:spLocks noGrp="1" noRot="1" noChangeAspect="1" noChangeArrowheads="1" noTextEdit="1"/>
          </p:cNvSpPr>
          <p:nvPr>
            <p:ph type="sldImg"/>
          </p:nvPr>
        </p:nvSpPr>
        <p:spPr>
          <a:xfrm>
            <a:off x="1131888" y="688975"/>
            <a:ext cx="4594225" cy="3446463"/>
          </a:xfrm>
          <a:ln/>
        </p:spPr>
      </p:sp>
      <p:sp>
        <p:nvSpPr>
          <p:cNvPr id="53252" name="Notes Placeholder 1"/>
          <p:cNvSpPr>
            <a:spLocks noGrp="1"/>
          </p:cNvSpPr>
          <p:nvPr/>
        </p:nvSpPr>
        <p:spPr bwMode="auto">
          <a:xfrm>
            <a:off x="685800" y="4365625"/>
            <a:ext cx="5486400"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42" tIns="45322" rIns="90642" bIns="45322"/>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1686871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06350" eaLnBrk="0" hangingPunct="0">
              <a:spcBef>
                <a:spcPct val="30000"/>
              </a:spcBef>
              <a:defRPr sz="1200">
                <a:solidFill>
                  <a:schemeClr val="tx1"/>
                </a:solidFill>
                <a:latin typeface="Arial" charset="0"/>
              </a:defRPr>
            </a:lvl1pPr>
            <a:lvl2pPr marL="734922" indent="-282540" defTabSz="906350" eaLnBrk="0" hangingPunct="0">
              <a:spcBef>
                <a:spcPct val="30000"/>
              </a:spcBef>
              <a:defRPr sz="1200">
                <a:solidFill>
                  <a:schemeClr val="tx1"/>
                </a:solidFill>
                <a:latin typeface="Arial" charset="0"/>
              </a:defRPr>
            </a:lvl2pPr>
            <a:lvl3pPr marL="1131747" indent="-225397" defTabSz="906350" eaLnBrk="0" hangingPunct="0">
              <a:spcBef>
                <a:spcPct val="30000"/>
              </a:spcBef>
              <a:defRPr sz="1200">
                <a:solidFill>
                  <a:schemeClr val="tx1"/>
                </a:solidFill>
                <a:latin typeface="Arial" charset="0"/>
              </a:defRPr>
            </a:lvl3pPr>
            <a:lvl4pPr marL="1585716" indent="-225397" defTabSz="906350" eaLnBrk="0" hangingPunct="0">
              <a:spcBef>
                <a:spcPct val="30000"/>
              </a:spcBef>
              <a:defRPr sz="1200">
                <a:solidFill>
                  <a:schemeClr val="tx1"/>
                </a:solidFill>
                <a:latin typeface="Arial" charset="0"/>
              </a:defRPr>
            </a:lvl4pPr>
            <a:lvl5pPr marL="2038097" indent="-225397" defTabSz="906350" eaLnBrk="0" hangingPunct="0">
              <a:spcBef>
                <a:spcPct val="30000"/>
              </a:spcBef>
              <a:defRPr sz="1200">
                <a:solidFill>
                  <a:schemeClr val="tx1"/>
                </a:solidFill>
                <a:latin typeface="Arial" charset="0"/>
              </a:defRPr>
            </a:lvl5pPr>
            <a:lvl6pPr marL="2495240" indent="-225397" defTabSz="906350" eaLnBrk="0" fontAlgn="base" hangingPunct="0">
              <a:spcBef>
                <a:spcPct val="30000"/>
              </a:spcBef>
              <a:spcAft>
                <a:spcPct val="0"/>
              </a:spcAft>
              <a:defRPr sz="1200">
                <a:solidFill>
                  <a:schemeClr val="tx1"/>
                </a:solidFill>
                <a:latin typeface="Arial" charset="0"/>
              </a:defRPr>
            </a:lvl6pPr>
            <a:lvl7pPr marL="2952383" indent="-225397" defTabSz="906350" eaLnBrk="0" fontAlgn="base" hangingPunct="0">
              <a:spcBef>
                <a:spcPct val="30000"/>
              </a:spcBef>
              <a:spcAft>
                <a:spcPct val="0"/>
              </a:spcAft>
              <a:defRPr sz="1200">
                <a:solidFill>
                  <a:schemeClr val="tx1"/>
                </a:solidFill>
                <a:latin typeface="Arial" charset="0"/>
              </a:defRPr>
            </a:lvl7pPr>
            <a:lvl8pPr marL="3409526" indent="-225397" defTabSz="906350" eaLnBrk="0" fontAlgn="base" hangingPunct="0">
              <a:spcBef>
                <a:spcPct val="30000"/>
              </a:spcBef>
              <a:spcAft>
                <a:spcPct val="0"/>
              </a:spcAft>
              <a:defRPr sz="1200">
                <a:solidFill>
                  <a:schemeClr val="tx1"/>
                </a:solidFill>
                <a:latin typeface="Arial" charset="0"/>
              </a:defRPr>
            </a:lvl8pPr>
            <a:lvl9pPr marL="3866669" indent="-225397"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7F4471B-DFCC-4A13-B3D9-0E3CDCA88379}" type="slidenum">
              <a:rPr lang="en-US" altLang="en-US" smtClean="0"/>
              <a:pPr eaLnBrk="1" hangingPunct="1">
                <a:spcBef>
                  <a:spcPct val="0"/>
                </a:spcBef>
              </a:pPr>
              <a:t>37</a:t>
            </a:fld>
            <a:endParaRPr lang="en-US" altLang="en-US" smtClean="0"/>
          </a:p>
        </p:txBody>
      </p:sp>
      <p:sp>
        <p:nvSpPr>
          <p:cNvPr id="60419" name="Rectangle 2"/>
          <p:cNvSpPr>
            <a:spLocks noGrp="1" noRot="1" noChangeAspect="1" noChangeArrowheads="1" noTextEdit="1"/>
          </p:cNvSpPr>
          <p:nvPr>
            <p:ph type="sldImg"/>
          </p:nvPr>
        </p:nvSpPr>
        <p:spPr>
          <a:xfrm>
            <a:off x="1131888" y="688975"/>
            <a:ext cx="4594225" cy="3446463"/>
          </a:xfrm>
          <a:ln/>
        </p:spPr>
      </p:sp>
      <p:sp>
        <p:nvSpPr>
          <p:cNvPr id="60420" name="Rectangle 3"/>
          <p:cNvSpPr>
            <a:spLocks noGrp="1" noChangeArrowheads="1"/>
          </p:cNvSpPr>
          <p:nvPr>
            <p:ph type="body" idx="1"/>
          </p:nvPr>
        </p:nvSpPr>
        <p:spPr>
          <a:noFill/>
        </p:spPr>
        <p:txBody>
          <a:bodyPr/>
          <a:lstStyle/>
          <a:p>
            <a:pPr eaLnBrk="1" hangingPunct="1"/>
            <a:r>
              <a:rPr lang="en-US" altLang="en-US" smtClean="0"/>
              <a:t>7 minutes</a:t>
            </a:r>
          </a:p>
          <a:p>
            <a:pPr eaLnBrk="1" hangingPunct="1"/>
            <a:endParaRPr lang="en-US" altLang="en-US" smtClean="0"/>
          </a:p>
          <a:p>
            <a:pPr eaLnBrk="1" hangingPunct="1"/>
            <a:r>
              <a:rPr lang="en-US" altLang="en-US" smtClean="0"/>
              <a:t>Remember how the Knight moved from our dance and song? </a:t>
            </a:r>
          </a:p>
          <a:p>
            <a:pPr eaLnBrk="1" hangingPunct="1"/>
            <a:endParaRPr lang="en-US" altLang="en-US" smtClean="0"/>
          </a:p>
          <a:p>
            <a:pPr eaLnBrk="1" hangingPunct="1"/>
            <a:r>
              <a:rPr lang="en-US" altLang="en-US" smtClean="0"/>
              <a:t>Knight’s tour on demo board with pieces blank. The slide shows two correct answers.</a:t>
            </a:r>
          </a:p>
          <a:p>
            <a:pPr eaLnBrk="1" hangingPunct="1"/>
            <a:endParaRPr lang="en-US" altLang="en-US" smtClean="0"/>
          </a:p>
          <a:p>
            <a:pPr eaLnBrk="1" hangingPunct="1"/>
            <a:r>
              <a:rPr lang="en-US" altLang="en-US" smtClean="0"/>
              <a:t>Koltanowski as well!</a:t>
            </a:r>
          </a:p>
          <a:p>
            <a:pPr eaLnBrk="1" hangingPunct="1"/>
            <a:endParaRPr lang="en-US" altLang="en-US" smtClean="0"/>
          </a:p>
          <a:p>
            <a:pPr eaLnBrk="1" hangingPunct="1"/>
            <a:r>
              <a:rPr lang="en-US" altLang="en-US" smtClean="0"/>
              <a:t>Looking ahead, planning, focusing.</a:t>
            </a:r>
          </a:p>
          <a:p>
            <a:pPr eaLnBrk="1" hangingPunct="1"/>
            <a:endParaRPr lang="en-US" altLang="en-US" smtClean="0"/>
          </a:p>
          <a:p>
            <a:pPr eaLnBrk="1" hangingPunct="1"/>
            <a:r>
              <a:rPr lang="en-US" altLang="en-US" smtClean="0"/>
              <a:t>All the intelligences—from the musical patterns we learned as we sang the Knight Slide through the introspective skills of visualizing and thinking before making the move. </a:t>
            </a:r>
          </a:p>
        </p:txBody>
      </p:sp>
    </p:spTree>
    <p:extLst>
      <p:ext uri="{BB962C8B-B14F-4D97-AF65-F5344CB8AC3E}">
        <p14:creationId xmlns:p14="http://schemas.microsoft.com/office/powerpoint/2010/main" val="2007842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06350" eaLnBrk="0" hangingPunct="0">
              <a:spcBef>
                <a:spcPct val="30000"/>
              </a:spcBef>
              <a:defRPr sz="1200">
                <a:solidFill>
                  <a:schemeClr val="tx1"/>
                </a:solidFill>
                <a:latin typeface="Arial" charset="0"/>
              </a:defRPr>
            </a:lvl1pPr>
            <a:lvl2pPr marL="734922" indent="-282540" defTabSz="906350" eaLnBrk="0" hangingPunct="0">
              <a:spcBef>
                <a:spcPct val="30000"/>
              </a:spcBef>
              <a:defRPr sz="1200">
                <a:solidFill>
                  <a:schemeClr val="tx1"/>
                </a:solidFill>
                <a:latin typeface="Arial" charset="0"/>
              </a:defRPr>
            </a:lvl2pPr>
            <a:lvl3pPr marL="1131747" indent="-225397" defTabSz="906350" eaLnBrk="0" hangingPunct="0">
              <a:spcBef>
                <a:spcPct val="30000"/>
              </a:spcBef>
              <a:defRPr sz="1200">
                <a:solidFill>
                  <a:schemeClr val="tx1"/>
                </a:solidFill>
                <a:latin typeface="Arial" charset="0"/>
              </a:defRPr>
            </a:lvl3pPr>
            <a:lvl4pPr marL="1585716" indent="-225397" defTabSz="906350" eaLnBrk="0" hangingPunct="0">
              <a:spcBef>
                <a:spcPct val="30000"/>
              </a:spcBef>
              <a:defRPr sz="1200">
                <a:solidFill>
                  <a:schemeClr val="tx1"/>
                </a:solidFill>
                <a:latin typeface="Arial" charset="0"/>
              </a:defRPr>
            </a:lvl4pPr>
            <a:lvl5pPr marL="2038097" indent="-225397" defTabSz="906350" eaLnBrk="0" hangingPunct="0">
              <a:spcBef>
                <a:spcPct val="30000"/>
              </a:spcBef>
              <a:defRPr sz="1200">
                <a:solidFill>
                  <a:schemeClr val="tx1"/>
                </a:solidFill>
                <a:latin typeface="Arial" charset="0"/>
              </a:defRPr>
            </a:lvl5pPr>
            <a:lvl6pPr marL="2495240" indent="-225397" defTabSz="906350" eaLnBrk="0" fontAlgn="base" hangingPunct="0">
              <a:spcBef>
                <a:spcPct val="30000"/>
              </a:spcBef>
              <a:spcAft>
                <a:spcPct val="0"/>
              </a:spcAft>
              <a:defRPr sz="1200">
                <a:solidFill>
                  <a:schemeClr val="tx1"/>
                </a:solidFill>
                <a:latin typeface="Arial" charset="0"/>
              </a:defRPr>
            </a:lvl6pPr>
            <a:lvl7pPr marL="2952383" indent="-225397" defTabSz="906350" eaLnBrk="0" fontAlgn="base" hangingPunct="0">
              <a:spcBef>
                <a:spcPct val="30000"/>
              </a:spcBef>
              <a:spcAft>
                <a:spcPct val="0"/>
              </a:spcAft>
              <a:defRPr sz="1200">
                <a:solidFill>
                  <a:schemeClr val="tx1"/>
                </a:solidFill>
                <a:latin typeface="Arial" charset="0"/>
              </a:defRPr>
            </a:lvl7pPr>
            <a:lvl8pPr marL="3409526" indent="-225397" defTabSz="906350" eaLnBrk="0" fontAlgn="base" hangingPunct="0">
              <a:spcBef>
                <a:spcPct val="30000"/>
              </a:spcBef>
              <a:spcAft>
                <a:spcPct val="0"/>
              </a:spcAft>
              <a:defRPr sz="1200">
                <a:solidFill>
                  <a:schemeClr val="tx1"/>
                </a:solidFill>
                <a:latin typeface="Arial" charset="0"/>
              </a:defRPr>
            </a:lvl8pPr>
            <a:lvl9pPr marL="3866669" indent="-225397"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7F4471B-DFCC-4A13-B3D9-0E3CDCA88379}" type="slidenum">
              <a:rPr lang="en-US" altLang="en-US" smtClean="0"/>
              <a:pPr eaLnBrk="1" hangingPunct="1">
                <a:spcBef>
                  <a:spcPct val="0"/>
                </a:spcBef>
              </a:pPr>
              <a:t>38</a:t>
            </a:fld>
            <a:endParaRPr lang="en-US" altLang="en-US" smtClean="0"/>
          </a:p>
        </p:txBody>
      </p:sp>
      <p:sp>
        <p:nvSpPr>
          <p:cNvPr id="60419" name="Rectangle 2"/>
          <p:cNvSpPr>
            <a:spLocks noGrp="1" noRot="1" noChangeAspect="1" noChangeArrowheads="1" noTextEdit="1"/>
          </p:cNvSpPr>
          <p:nvPr>
            <p:ph type="sldImg"/>
          </p:nvPr>
        </p:nvSpPr>
        <p:spPr>
          <a:xfrm>
            <a:off x="1131888" y="688975"/>
            <a:ext cx="4594225" cy="3446463"/>
          </a:xfrm>
          <a:ln/>
        </p:spPr>
      </p:sp>
      <p:sp>
        <p:nvSpPr>
          <p:cNvPr id="60420" name="Rectangle 3"/>
          <p:cNvSpPr>
            <a:spLocks noGrp="1" noChangeArrowheads="1"/>
          </p:cNvSpPr>
          <p:nvPr>
            <p:ph type="body" idx="1"/>
          </p:nvPr>
        </p:nvSpPr>
        <p:spPr>
          <a:noFill/>
        </p:spPr>
        <p:txBody>
          <a:bodyPr/>
          <a:lstStyle/>
          <a:p>
            <a:pPr eaLnBrk="1" hangingPunct="1"/>
            <a:r>
              <a:rPr lang="en-US" altLang="en-US" smtClean="0"/>
              <a:t>7 minutes</a:t>
            </a:r>
          </a:p>
          <a:p>
            <a:pPr eaLnBrk="1" hangingPunct="1"/>
            <a:endParaRPr lang="en-US" altLang="en-US" smtClean="0"/>
          </a:p>
          <a:p>
            <a:pPr eaLnBrk="1" hangingPunct="1"/>
            <a:r>
              <a:rPr lang="en-US" altLang="en-US" smtClean="0"/>
              <a:t>Remember how the Knight moved from our dance and song? </a:t>
            </a:r>
          </a:p>
          <a:p>
            <a:pPr eaLnBrk="1" hangingPunct="1"/>
            <a:endParaRPr lang="en-US" altLang="en-US" smtClean="0"/>
          </a:p>
          <a:p>
            <a:pPr eaLnBrk="1" hangingPunct="1"/>
            <a:r>
              <a:rPr lang="en-US" altLang="en-US" smtClean="0"/>
              <a:t>Knight’s tour on demo board with pieces blank. The slide shows two correct answers.</a:t>
            </a:r>
          </a:p>
          <a:p>
            <a:pPr eaLnBrk="1" hangingPunct="1"/>
            <a:endParaRPr lang="en-US" altLang="en-US" smtClean="0"/>
          </a:p>
          <a:p>
            <a:pPr eaLnBrk="1" hangingPunct="1"/>
            <a:r>
              <a:rPr lang="en-US" altLang="en-US" smtClean="0"/>
              <a:t>Koltanowski as well!</a:t>
            </a:r>
          </a:p>
          <a:p>
            <a:pPr eaLnBrk="1" hangingPunct="1"/>
            <a:endParaRPr lang="en-US" altLang="en-US" smtClean="0"/>
          </a:p>
          <a:p>
            <a:pPr eaLnBrk="1" hangingPunct="1"/>
            <a:r>
              <a:rPr lang="en-US" altLang="en-US" smtClean="0"/>
              <a:t>Looking ahead, planning, focusing.</a:t>
            </a:r>
          </a:p>
          <a:p>
            <a:pPr eaLnBrk="1" hangingPunct="1"/>
            <a:endParaRPr lang="en-US" altLang="en-US" smtClean="0"/>
          </a:p>
          <a:p>
            <a:pPr eaLnBrk="1" hangingPunct="1"/>
            <a:r>
              <a:rPr lang="en-US" altLang="en-US" smtClean="0"/>
              <a:t>All the intelligences—from the musical patterns we learned as we sang the Knight Slide through the introspective skills of visualizing and thinking before making the move. </a:t>
            </a:r>
          </a:p>
        </p:txBody>
      </p:sp>
    </p:spTree>
    <p:extLst>
      <p:ext uri="{BB962C8B-B14F-4D97-AF65-F5344CB8AC3E}">
        <p14:creationId xmlns:p14="http://schemas.microsoft.com/office/powerpoint/2010/main" val="112986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06350" eaLnBrk="0" hangingPunct="0">
              <a:spcBef>
                <a:spcPct val="30000"/>
              </a:spcBef>
              <a:defRPr sz="1200">
                <a:solidFill>
                  <a:schemeClr val="tx1"/>
                </a:solidFill>
                <a:latin typeface="Arial" charset="0"/>
              </a:defRPr>
            </a:lvl1pPr>
            <a:lvl2pPr marL="734922" indent="-282540" defTabSz="906350" eaLnBrk="0" hangingPunct="0">
              <a:spcBef>
                <a:spcPct val="30000"/>
              </a:spcBef>
              <a:defRPr sz="1200">
                <a:solidFill>
                  <a:schemeClr val="tx1"/>
                </a:solidFill>
                <a:latin typeface="Arial" charset="0"/>
              </a:defRPr>
            </a:lvl2pPr>
            <a:lvl3pPr marL="1131747" indent="-225397" defTabSz="906350" eaLnBrk="0" hangingPunct="0">
              <a:spcBef>
                <a:spcPct val="30000"/>
              </a:spcBef>
              <a:defRPr sz="1200">
                <a:solidFill>
                  <a:schemeClr val="tx1"/>
                </a:solidFill>
                <a:latin typeface="Arial" charset="0"/>
              </a:defRPr>
            </a:lvl3pPr>
            <a:lvl4pPr marL="1585716" indent="-225397" defTabSz="906350" eaLnBrk="0" hangingPunct="0">
              <a:spcBef>
                <a:spcPct val="30000"/>
              </a:spcBef>
              <a:defRPr sz="1200">
                <a:solidFill>
                  <a:schemeClr val="tx1"/>
                </a:solidFill>
                <a:latin typeface="Arial" charset="0"/>
              </a:defRPr>
            </a:lvl4pPr>
            <a:lvl5pPr marL="2038097" indent="-225397" defTabSz="906350" eaLnBrk="0" hangingPunct="0">
              <a:spcBef>
                <a:spcPct val="30000"/>
              </a:spcBef>
              <a:defRPr sz="1200">
                <a:solidFill>
                  <a:schemeClr val="tx1"/>
                </a:solidFill>
                <a:latin typeface="Arial" charset="0"/>
              </a:defRPr>
            </a:lvl5pPr>
            <a:lvl6pPr marL="2495240" indent="-225397" defTabSz="906350" eaLnBrk="0" fontAlgn="base" hangingPunct="0">
              <a:spcBef>
                <a:spcPct val="30000"/>
              </a:spcBef>
              <a:spcAft>
                <a:spcPct val="0"/>
              </a:spcAft>
              <a:defRPr sz="1200">
                <a:solidFill>
                  <a:schemeClr val="tx1"/>
                </a:solidFill>
                <a:latin typeface="Arial" charset="0"/>
              </a:defRPr>
            </a:lvl6pPr>
            <a:lvl7pPr marL="2952383" indent="-225397" defTabSz="906350" eaLnBrk="0" fontAlgn="base" hangingPunct="0">
              <a:spcBef>
                <a:spcPct val="30000"/>
              </a:spcBef>
              <a:spcAft>
                <a:spcPct val="0"/>
              </a:spcAft>
              <a:defRPr sz="1200">
                <a:solidFill>
                  <a:schemeClr val="tx1"/>
                </a:solidFill>
                <a:latin typeface="Arial" charset="0"/>
              </a:defRPr>
            </a:lvl7pPr>
            <a:lvl8pPr marL="3409526" indent="-225397" defTabSz="906350" eaLnBrk="0" fontAlgn="base" hangingPunct="0">
              <a:spcBef>
                <a:spcPct val="30000"/>
              </a:spcBef>
              <a:spcAft>
                <a:spcPct val="0"/>
              </a:spcAft>
              <a:defRPr sz="1200">
                <a:solidFill>
                  <a:schemeClr val="tx1"/>
                </a:solidFill>
                <a:latin typeface="Arial" charset="0"/>
              </a:defRPr>
            </a:lvl8pPr>
            <a:lvl9pPr marL="3866669" indent="-225397"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7F4471B-DFCC-4A13-B3D9-0E3CDCA88379}" type="slidenum">
              <a:rPr lang="en-US" altLang="en-US" smtClean="0"/>
              <a:pPr eaLnBrk="1" hangingPunct="1">
                <a:spcBef>
                  <a:spcPct val="0"/>
                </a:spcBef>
              </a:pPr>
              <a:t>39</a:t>
            </a:fld>
            <a:endParaRPr lang="en-US" altLang="en-US" smtClean="0"/>
          </a:p>
        </p:txBody>
      </p:sp>
      <p:sp>
        <p:nvSpPr>
          <p:cNvPr id="60419" name="Rectangle 2"/>
          <p:cNvSpPr>
            <a:spLocks noGrp="1" noRot="1" noChangeAspect="1" noChangeArrowheads="1" noTextEdit="1"/>
          </p:cNvSpPr>
          <p:nvPr>
            <p:ph type="sldImg"/>
          </p:nvPr>
        </p:nvSpPr>
        <p:spPr>
          <a:xfrm>
            <a:off x="1131888" y="688975"/>
            <a:ext cx="4594225" cy="3446463"/>
          </a:xfrm>
          <a:ln/>
        </p:spPr>
      </p:sp>
      <p:sp>
        <p:nvSpPr>
          <p:cNvPr id="60420" name="Rectangle 3"/>
          <p:cNvSpPr>
            <a:spLocks noGrp="1" noChangeArrowheads="1"/>
          </p:cNvSpPr>
          <p:nvPr>
            <p:ph type="body" idx="1"/>
          </p:nvPr>
        </p:nvSpPr>
        <p:spPr>
          <a:noFill/>
        </p:spPr>
        <p:txBody>
          <a:bodyPr/>
          <a:lstStyle/>
          <a:p>
            <a:pPr eaLnBrk="1" hangingPunct="1"/>
            <a:r>
              <a:rPr lang="en-US" altLang="en-US" dirty="0" smtClean="0"/>
              <a:t>7 minutes</a:t>
            </a:r>
          </a:p>
          <a:p>
            <a:pPr eaLnBrk="1" hangingPunct="1"/>
            <a:endParaRPr lang="en-US" altLang="en-US" dirty="0" smtClean="0"/>
          </a:p>
          <a:p>
            <a:pPr eaLnBrk="1" hangingPunct="1"/>
            <a:r>
              <a:rPr lang="en-US" altLang="en-US" dirty="0" smtClean="0"/>
              <a:t>Remember how the Knight moved from our dance and song? </a:t>
            </a:r>
          </a:p>
          <a:p>
            <a:pPr eaLnBrk="1" hangingPunct="1"/>
            <a:endParaRPr lang="en-US" altLang="en-US" dirty="0" smtClean="0"/>
          </a:p>
          <a:p>
            <a:pPr eaLnBrk="1" hangingPunct="1"/>
            <a:r>
              <a:rPr lang="en-US" altLang="en-US" dirty="0" smtClean="0"/>
              <a:t>Knight’s tour on demo board with pieces blank. The slide shows two correct answers.</a:t>
            </a:r>
          </a:p>
          <a:p>
            <a:pPr eaLnBrk="1" hangingPunct="1"/>
            <a:endParaRPr lang="en-US" altLang="en-US" dirty="0" smtClean="0"/>
          </a:p>
          <a:p>
            <a:pPr eaLnBrk="1" hangingPunct="1"/>
            <a:r>
              <a:rPr lang="en-US" altLang="en-US" dirty="0" err="1" smtClean="0"/>
              <a:t>Koltanowski</a:t>
            </a:r>
            <a:r>
              <a:rPr lang="en-US" altLang="en-US" dirty="0" smtClean="0"/>
              <a:t> as well!</a:t>
            </a:r>
          </a:p>
          <a:p>
            <a:pPr eaLnBrk="1" hangingPunct="1"/>
            <a:endParaRPr lang="en-US" altLang="en-US" dirty="0" smtClean="0"/>
          </a:p>
          <a:p>
            <a:pPr eaLnBrk="1" hangingPunct="1"/>
            <a:r>
              <a:rPr lang="en-US" altLang="en-US" dirty="0" smtClean="0"/>
              <a:t>Looking ahead, planning, focusing.</a:t>
            </a:r>
          </a:p>
          <a:p>
            <a:pPr eaLnBrk="1" hangingPunct="1"/>
            <a:endParaRPr lang="en-US" altLang="en-US" dirty="0" smtClean="0"/>
          </a:p>
          <a:p>
            <a:pPr eaLnBrk="1" hangingPunct="1"/>
            <a:r>
              <a:rPr lang="en-US" altLang="en-US" dirty="0" smtClean="0"/>
              <a:t>All the intelligences—from the musical patterns we learned as we sang the Knight Slide through the introspective skills of visualizing and thinking before making the move. </a:t>
            </a:r>
          </a:p>
        </p:txBody>
      </p:sp>
    </p:spTree>
    <p:extLst>
      <p:ext uri="{BB962C8B-B14F-4D97-AF65-F5344CB8AC3E}">
        <p14:creationId xmlns:p14="http://schemas.microsoft.com/office/powerpoint/2010/main" val="1209892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36561" indent="-283293" eaLnBrk="0" hangingPunct="0">
              <a:defRPr>
                <a:solidFill>
                  <a:schemeClr val="tx1"/>
                </a:solidFill>
                <a:latin typeface="Arial" charset="0"/>
              </a:defRPr>
            </a:lvl2pPr>
            <a:lvl3pPr marL="1133170" indent="-226634" eaLnBrk="0" hangingPunct="0">
              <a:defRPr>
                <a:solidFill>
                  <a:schemeClr val="tx1"/>
                </a:solidFill>
                <a:latin typeface="Arial" charset="0"/>
              </a:defRPr>
            </a:lvl3pPr>
            <a:lvl4pPr marL="1586438" indent="-226634" eaLnBrk="0" hangingPunct="0">
              <a:defRPr>
                <a:solidFill>
                  <a:schemeClr val="tx1"/>
                </a:solidFill>
                <a:latin typeface="Arial" charset="0"/>
              </a:defRPr>
            </a:lvl4pPr>
            <a:lvl5pPr marL="2039706" indent="-226634" eaLnBrk="0" hangingPunct="0">
              <a:defRPr>
                <a:solidFill>
                  <a:schemeClr val="tx1"/>
                </a:solidFill>
                <a:latin typeface="Arial" charset="0"/>
              </a:defRPr>
            </a:lvl5pPr>
            <a:lvl6pPr marL="2492974" indent="-226634" eaLnBrk="0" fontAlgn="base" hangingPunct="0">
              <a:spcBef>
                <a:spcPct val="0"/>
              </a:spcBef>
              <a:spcAft>
                <a:spcPct val="0"/>
              </a:spcAft>
              <a:defRPr>
                <a:solidFill>
                  <a:schemeClr val="tx1"/>
                </a:solidFill>
                <a:latin typeface="Arial" charset="0"/>
              </a:defRPr>
            </a:lvl6pPr>
            <a:lvl7pPr marL="2946243" indent="-226634" eaLnBrk="0" fontAlgn="base" hangingPunct="0">
              <a:spcBef>
                <a:spcPct val="0"/>
              </a:spcBef>
              <a:spcAft>
                <a:spcPct val="0"/>
              </a:spcAft>
              <a:defRPr>
                <a:solidFill>
                  <a:schemeClr val="tx1"/>
                </a:solidFill>
                <a:latin typeface="Arial" charset="0"/>
              </a:defRPr>
            </a:lvl7pPr>
            <a:lvl8pPr marL="3399511" indent="-226634" eaLnBrk="0" fontAlgn="base" hangingPunct="0">
              <a:spcBef>
                <a:spcPct val="0"/>
              </a:spcBef>
              <a:spcAft>
                <a:spcPct val="0"/>
              </a:spcAft>
              <a:defRPr>
                <a:solidFill>
                  <a:schemeClr val="tx1"/>
                </a:solidFill>
                <a:latin typeface="Arial" charset="0"/>
              </a:defRPr>
            </a:lvl8pPr>
            <a:lvl9pPr marL="3852779" indent="-226634" eaLnBrk="0" fontAlgn="base" hangingPunct="0">
              <a:spcBef>
                <a:spcPct val="0"/>
              </a:spcBef>
              <a:spcAft>
                <a:spcPct val="0"/>
              </a:spcAft>
              <a:defRPr>
                <a:solidFill>
                  <a:schemeClr val="tx1"/>
                </a:solidFill>
                <a:latin typeface="Arial" charset="0"/>
              </a:defRPr>
            </a:lvl9pPr>
          </a:lstStyle>
          <a:p>
            <a:pPr eaLnBrk="1" hangingPunct="1">
              <a:defRPr/>
            </a:pPr>
            <a:fld id="{5C016A84-6FB3-4C78-9540-38A9B1E3FE87}" type="slidenum">
              <a:rPr lang="en-US" smtClean="0"/>
              <a:pPr eaLnBrk="1" hangingPunct="1">
                <a:defRPr/>
              </a:pPr>
              <a:t>4</a:t>
            </a:fld>
            <a:endParaRPr lang="en-US" smtClean="0"/>
          </a:p>
        </p:txBody>
      </p:sp>
      <p:sp>
        <p:nvSpPr>
          <p:cNvPr id="32771" name="Rectangle 2"/>
          <p:cNvSpPr>
            <a:spLocks noGrp="1" noRot="1" noChangeAspect="1" noChangeArrowheads="1" noTextEdit="1"/>
          </p:cNvSpPr>
          <p:nvPr>
            <p:ph type="sldImg"/>
          </p:nvPr>
        </p:nvSpPr>
        <p:spPr>
          <a:xfrm>
            <a:off x="1131888" y="688975"/>
            <a:ext cx="4594225" cy="3446463"/>
          </a:xfrm>
          <a:ln/>
        </p:spPr>
      </p:sp>
      <p:sp>
        <p:nvSpPr>
          <p:cNvPr id="32772" name="Rectangle 3"/>
          <p:cNvSpPr>
            <a:spLocks noGrp="1" noChangeArrowheads="1"/>
          </p:cNvSpPr>
          <p:nvPr>
            <p:ph type="body" idx="1"/>
          </p:nvPr>
        </p:nvSpPr>
        <p:spPr>
          <a:noFill/>
        </p:spPr>
        <p:txBody>
          <a:bodyPr/>
          <a:lstStyle/>
          <a:p>
            <a:pPr eaLnBrk="1" hangingPunct="1">
              <a:lnSpc>
                <a:spcPct val="80000"/>
              </a:lnSpc>
            </a:pPr>
            <a:r>
              <a:rPr lang="en-US" altLang="en-US" sz="1000"/>
              <a:t>Kids love games—all sorts of games. We know there are many reasons for teaching kids how to </a:t>
            </a:r>
            <a:r>
              <a:rPr lang="en-US" altLang="en-US" sz="1000" u="sng"/>
              <a:t>play</a:t>
            </a:r>
            <a:r>
              <a:rPr lang="en-US" altLang="en-US" sz="1000"/>
              <a:t> chess, but today we’re going to focus on using chess concepts and equipment to focus on problem solving. Chess is motivational because it’s a game. And, more importantly, focusing on the problem-solving aspects of chess can motivate those students who aren’t game-players or risk-takers, often your girls. </a:t>
            </a:r>
          </a:p>
          <a:p>
            <a:pPr eaLnBrk="1" hangingPunct="1">
              <a:lnSpc>
                <a:spcPct val="80000"/>
              </a:lnSpc>
            </a:pPr>
            <a:r>
              <a:rPr lang="en-US" altLang="en-US" sz="1000"/>
              <a:t>Chess taps these higher level thinking skills.</a:t>
            </a:r>
            <a:endParaRPr lang="en-US" altLang="en-US" sz="1000" b="1"/>
          </a:p>
          <a:p>
            <a:pPr eaLnBrk="1" hangingPunct="1">
              <a:lnSpc>
                <a:spcPct val="80000"/>
              </a:lnSpc>
            </a:pPr>
            <a:r>
              <a:rPr lang="en-US" altLang="en-US" sz="1000" b="1"/>
              <a:t>Focusing</a:t>
            </a:r>
            <a:r>
              <a:rPr lang="en-US" altLang="en-US" sz="1000"/>
              <a:t>: You must observe and concentrate. If they don’t watch what’s happening in a game, they can’t respond, no matter how smart they are. </a:t>
            </a:r>
          </a:p>
          <a:p>
            <a:pPr eaLnBrk="1" hangingPunct="1">
              <a:lnSpc>
                <a:spcPct val="80000"/>
              </a:lnSpc>
            </a:pPr>
            <a:r>
              <a:rPr lang="en-US" altLang="en-US" sz="1000" b="1"/>
              <a:t>Visualizing</a:t>
            </a:r>
            <a:r>
              <a:rPr lang="en-US" altLang="en-US" sz="1000"/>
              <a:t>: You must imagine a sequence of actions before it happens. Shift the pieces in your mind, first one, then several moves ahead.</a:t>
            </a:r>
            <a:br>
              <a:rPr lang="en-US" altLang="en-US" sz="1000"/>
            </a:br>
            <a:r>
              <a:rPr lang="en-US" altLang="en-US" sz="1000" b="1"/>
              <a:t>Thinking Ahead</a:t>
            </a:r>
            <a:r>
              <a:rPr lang="en-US" altLang="en-US" sz="1000"/>
              <a:t>: You have to ask the question: "If I do this, what might happen then, and how can I respond?" Over time, chess helps develop patience and  thoughtfulness.</a:t>
            </a:r>
            <a:br>
              <a:rPr lang="en-US" altLang="en-US" sz="1000"/>
            </a:br>
            <a:r>
              <a:rPr lang="en-US" altLang="en-US" sz="1000" b="1"/>
              <a:t>Weighing Options</a:t>
            </a:r>
            <a:r>
              <a:rPr lang="en-US" altLang="en-US" sz="1000"/>
              <a:t>: You don’t have to do the first thing that pops into your mind. Identify alternatives and consider the pros and cons.</a:t>
            </a:r>
            <a:br>
              <a:rPr lang="en-US" altLang="en-US" sz="1000"/>
            </a:br>
            <a:r>
              <a:rPr lang="en-US" altLang="en-US" sz="1000" b="1"/>
              <a:t>Analyzing Concretely</a:t>
            </a:r>
            <a:r>
              <a:rPr lang="en-US" altLang="en-US" sz="1000"/>
              <a:t>: Evaluate the results of  specific actions and sequences. Does this sequence help me or hurt  me? </a:t>
            </a:r>
          </a:p>
          <a:p>
            <a:pPr eaLnBrk="1" hangingPunct="1">
              <a:lnSpc>
                <a:spcPct val="80000"/>
              </a:lnSpc>
            </a:pPr>
            <a:r>
              <a:rPr lang="en-US" altLang="en-US" sz="1000" b="1"/>
              <a:t>Thinking Abstractly</a:t>
            </a:r>
            <a:r>
              <a:rPr lang="en-US" altLang="en-US" sz="1000"/>
              <a:t>: Consider the bigger picture. Take patterns used in one context and apply them to different, but  related situations.</a:t>
            </a:r>
            <a:br>
              <a:rPr lang="en-US" altLang="en-US" sz="1000"/>
            </a:br>
            <a:r>
              <a:rPr lang="en-US" altLang="en-US" sz="1000" b="1"/>
              <a:t>Planning Ahead</a:t>
            </a:r>
            <a:r>
              <a:rPr lang="en-US" altLang="en-US" sz="1000"/>
              <a:t>: Develop longer range goals and take steps toward bringing them about. Reevaluate your plans and make changes.</a:t>
            </a:r>
            <a:br>
              <a:rPr lang="en-US" altLang="en-US" sz="1000"/>
            </a:br>
            <a:r>
              <a:rPr lang="en-US" altLang="en-US" sz="1000" b="1"/>
              <a:t>Juggling Multiple Considerations Simultaneously</a:t>
            </a:r>
            <a:r>
              <a:rPr lang="en-US" altLang="en-US" sz="1000"/>
              <a:t>: Try to weigh various factors all at once. </a:t>
            </a:r>
          </a:p>
          <a:p>
            <a:pPr eaLnBrk="1" hangingPunct="1">
              <a:lnSpc>
                <a:spcPct val="80000"/>
              </a:lnSpc>
            </a:pPr>
            <a:r>
              <a:rPr lang="en-US" altLang="en-US" sz="1000" b="1"/>
              <a:t>Educational research </a:t>
            </a:r>
            <a:r>
              <a:rPr lang="en-US" altLang="en-US" sz="1000"/>
              <a:t>shows that chess improves math and reading scores, the Torrance Tests of Creative Thinking, the Watson-Glaser Critical Thinking Appraisal, and IQ scores.</a:t>
            </a:r>
          </a:p>
          <a:p>
            <a:pPr eaLnBrk="1" hangingPunct="1">
              <a:lnSpc>
                <a:spcPct val="80000"/>
              </a:lnSpc>
            </a:pPr>
            <a:r>
              <a:rPr lang="en-US" altLang="en-US" sz="1000" b="1"/>
              <a:t>Chess benefits social skills:</a:t>
            </a:r>
            <a:r>
              <a:rPr lang="en-US" altLang="en-US" sz="1000"/>
              <a:t> build individual friendships, practice sportsmanship, persist and pursue personal goals, improve self-concept</a:t>
            </a:r>
          </a:p>
          <a:p>
            <a:pPr eaLnBrk="1" hangingPunct="1">
              <a:lnSpc>
                <a:spcPct val="80000"/>
              </a:lnSpc>
            </a:pPr>
            <a:r>
              <a:rPr lang="en-US" altLang="en-US" sz="1000" b="1"/>
              <a:t>Reach all learners:</a:t>
            </a:r>
            <a:r>
              <a:rPr lang="en-US" altLang="en-US" sz="1000"/>
              <a:t> creative chess instruction addresses the first seven of Gardner’s Multiple Intelligences—logical/mathematical, body/kinesthetic, visual/spatial, verbal/linguistic, musical/rhythmic (patterns), interpersonal and intra-personal.</a:t>
            </a:r>
          </a:p>
        </p:txBody>
      </p:sp>
    </p:spTree>
    <p:extLst>
      <p:ext uri="{BB962C8B-B14F-4D97-AF65-F5344CB8AC3E}">
        <p14:creationId xmlns:p14="http://schemas.microsoft.com/office/powerpoint/2010/main" val="3048546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06350" eaLnBrk="0" hangingPunct="0">
              <a:spcBef>
                <a:spcPct val="30000"/>
              </a:spcBef>
              <a:defRPr sz="1200">
                <a:solidFill>
                  <a:schemeClr val="tx1"/>
                </a:solidFill>
                <a:latin typeface="Arial" charset="0"/>
              </a:defRPr>
            </a:lvl1pPr>
            <a:lvl2pPr marL="734922" indent="-282540" defTabSz="906350" eaLnBrk="0" hangingPunct="0">
              <a:spcBef>
                <a:spcPct val="30000"/>
              </a:spcBef>
              <a:defRPr sz="1200">
                <a:solidFill>
                  <a:schemeClr val="tx1"/>
                </a:solidFill>
                <a:latin typeface="Arial" charset="0"/>
              </a:defRPr>
            </a:lvl2pPr>
            <a:lvl3pPr marL="1131747" indent="-225397" defTabSz="906350" eaLnBrk="0" hangingPunct="0">
              <a:spcBef>
                <a:spcPct val="30000"/>
              </a:spcBef>
              <a:defRPr sz="1200">
                <a:solidFill>
                  <a:schemeClr val="tx1"/>
                </a:solidFill>
                <a:latin typeface="Arial" charset="0"/>
              </a:defRPr>
            </a:lvl3pPr>
            <a:lvl4pPr marL="1585716" indent="-225397" defTabSz="906350" eaLnBrk="0" hangingPunct="0">
              <a:spcBef>
                <a:spcPct val="30000"/>
              </a:spcBef>
              <a:defRPr sz="1200">
                <a:solidFill>
                  <a:schemeClr val="tx1"/>
                </a:solidFill>
                <a:latin typeface="Arial" charset="0"/>
              </a:defRPr>
            </a:lvl4pPr>
            <a:lvl5pPr marL="2038097" indent="-225397" defTabSz="906350" eaLnBrk="0" hangingPunct="0">
              <a:spcBef>
                <a:spcPct val="30000"/>
              </a:spcBef>
              <a:defRPr sz="1200">
                <a:solidFill>
                  <a:schemeClr val="tx1"/>
                </a:solidFill>
                <a:latin typeface="Arial" charset="0"/>
              </a:defRPr>
            </a:lvl5pPr>
            <a:lvl6pPr marL="2495240" indent="-225397" defTabSz="906350" eaLnBrk="0" fontAlgn="base" hangingPunct="0">
              <a:spcBef>
                <a:spcPct val="30000"/>
              </a:spcBef>
              <a:spcAft>
                <a:spcPct val="0"/>
              </a:spcAft>
              <a:defRPr sz="1200">
                <a:solidFill>
                  <a:schemeClr val="tx1"/>
                </a:solidFill>
                <a:latin typeface="Arial" charset="0"/>
              </a:defRPr>
            </a:lvl6pPr>
            <a:lvl7pPr marL="2952383" indent="-225397" defTabSz="906350" eaLnBrk="0" fontAlgn="base" hangingPunct="0">
              <a:spcBef>
                <a:spcPct val="30000"/>
              </a:spcBef>
              <a:spcAft>
                <a:spcPct val="0"/>
              </a:spcAft>
              <a:defRPr sz="1200">
                <a:solidFill>
                  <a:schemeClr val="tx1"/>
                </a:solidFill>
                <a:latin typeface="Arial" charset="0"/>
              </a:defRPr>
            </a:lvl7pPr>
            <a:lvl8pPr marL="3409526" indent="-225397" defTabSz="906350" eaLnBrk="0" fontAlgn="base" hangingPunct="0">
              <a:spcBef>
                <a:spcPct val="30000"/>
              </a:spcBef>
              <a:spcAft>
                <a:spcPct val="0"/>
              </a:spcAft>
              <a:defRPr sz="1200">
                <a:solidFill>
                  <a:schemeClr val="tx1"/>
                </a:solidFill>
                <a:latin typeface="Arial" charset="0"/>
              </a:defRPr>
            </a:lvl8pPr>
            <a:lvl9pPr marL="3866669" indent="-225397"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7F4471B-DFCC-4A13-B3D9-0E3CDCA88379}" type="slidenum">
              <a:rPr lang="en-US" altLang="en-US" smtClean="0"/>
              <a:pPr eaLnBrk="1" hangingPunct="1">
                <a:spcBef>
                  <a:spcPct val="0"/>
                </a:spcBef>
              </a:pPr>
              <a:t>40</a:t>
            </a:fld>
            <a:endParaRPr lang="en-US" altLang="en-US" smtClean="0"/>
          </a:p>
        </p:txBody>
      </p:sp>
      <p:sp>
        <p:nvSpPr>
          <p:cNvPr id="60419" name="Rectangle 2"/>
          <p:cNvSpPr>
            <a:spLocks noGrp="1" noRot="1" noChangeAspect="1" noChangeArrowheads="1" noTextEdit="1"/>
          </p:cNvSpPr>
          <p:nvPr>
            <p:ph type="sldImg"/>
          </p:nvPr>
        </p:nvSpPr>
        <p:spPr>
          <a:xfrm>
            <a:off x="1131888" y="688975"/>
            <a:ext cx="4594225" cy="3446463"/>
          </a:xfrm>
          <a:ln/>
        </p:spPr>
      </p:sp>
      <p:sp>
        <p:nvSpPr>
          <p:cNvPr id="60420" name="Rectangle 3"/>
          <p:cNvSpPr>
            <a:spLocks noGrp="1" noChangeArrowheads="1"/>
          </p:cNvSpPr>
          <p:nvPr>
            <p:ph type="body" idx="1"/>
          </p:nvPr>
        </p:nvSpPr>
        <p:spPr>
          <a:noFill/>
        </p:spPr>
        <p:txBody>
          <a:bodyPr/>
          <a:lstStyle/>
          <a:p>
            <a:pPr eaLnBrk="1" hangingPunct="1"/>
            <a:r>
              <a:rPr lang="en-US" altLang="en-US" dirty="0" smtClean="0"/>
              <a:t>7 minutes</a:t>
            </a:r>
          </a:p>
          <a:p>
            <a:pPr eaLnBrk="1" hangingPunct="1"/>
            <a:endParaRPr lang="en-US" altLang="en-US" dirty="0" smtClean="0"/>
          </a:p>
          <a:p>
            <a:pPr eaLnBrk="1" hangingPunct="1"/>
            <a:r>
              <a:rPr lang="en-US" altLang="en-US" dirty="0" smtClean="0"/>
              <a:t>Remember how the Knight moved from our dance and song? </a:t>
            </a:r>
          </a:p>
          <a:p>
            <a:pPr eaLnBrk="1" hangingPunct="1"/>
            <a:endParaRPr lang="en-US" altLang="en-US" dirty="0" smtClean="0"/>
          </a:p>
          <a:p>
            <a:pPr eaLnBrk="1" hangingPunct="1"/>
            <a:r>
              <a:rPr lang="en-US" altLang="en-US" dirty="0" smtClean="0"/>
              <a:t>Knight’s tour on demo board with pieces blank. The slide shows two correct answers.</a:t>
            </a:r>
          </a:p>
          <a:p>
            <a:pPr eaLnBrk="1" hangingPunct="1"/>
            <a:endParaRPr lang="en-US" altLang="en-US" dirty="0" smtClean="0"/>
          </a:p>
          <a:p>
            <a:pPr eaLnBrk="1" hangingPunct="1"/>
            <a:r>
              <a:rPr lang="en-US" altLang="en-US" dirty="0" err="1" smtClean="0"/>
              <a:t>Koltanowski</a:t>
            </a:r>
            <a:r>
              <a:rPr lang="en-US" altLang="en-US" dirty="0" smtClean="0"/>
              <a:t> as well!</a:t>
            </a:r>
          </a:p>
          <a:p>
            <a:pPr eaLnBrk="1" hangingPunct="1"/>
            <a:endParaRPr lang="en-US" altLang="en-US" dirty="0" smtClean="0"/>
          </a:p>
          <a:p>
            <a:pPr eaLnBrk="1" hangingPunct="1"/>
            <a:r>
              <a:rPr lang="en-US" altLang="en-US" dirty="0" smtClean="0"/>
              <a:t>Looking ahead, planning, focusing.</a:t>
            </a:r>
          </a:p>
          <a:p>
            <a:pPr eaLnBrk="1" hangingPunct="1"/>
            <a:endParaRPr lang="en-US" altLang="en-US" dirty="0" smtClean="0"/>
          </a:p>
          <a:p>
            <a:pPr eaLnBrk="1" hangingPunct="1"/>
            <a:r>
              <a:rPr lang="en-US" altLang="en-US" dirty="0" smtClean="0"/>
              <a:t>All the intelligences—from the musical patterns we learned as we sang the Knight Slide through the introspective skills of visualizing and thinking before making the move. </a:t>
            </a:r>
          </a:p>
        </p:txBody>
      </p:sp>
    </p:spTree>
    <p:extLst>
      <p:ext uri="{BB962C8B-B14F-4D97-AF65-F5344CB8AC3E}">
        <p14:creationId xmlns:p14="http://schemas.microsoft.com/office/powerpoint/2010/main" val="2654231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06350" eaLnBrk="0" hangingPunct="0">
              <a:spcBef>
                <a:spcPct val="30000"/>
              </a:spcBef>
              <a:defRPr sz="1200">
                <a:solidFill>
                  <a:schemeClr val="tx1"/>
                </a:solidFill>
                <a:latin typeface="Arial" charset="0"/>
              </a:defRPr>
            </a:lvl1pPr>
            <a:lvl2pPr marL="734922" indent="-282540" defTabSz="906350" eaLnBrk="0" hangingPunct="0">
              <a:spcBef>
                <a:spcPct val="30000"/>
              </a:spcBef>
              <a:defRPr sz="1200">
                <a:solidFill>
                  <a:schemeClr val="tx1"/>
                </a:solidFill>
                <a:latin typeface="Arial" charset="0"/>
              </a:defRPr>
            </a:lvl2pPr>
            <a:lvl3pPr marL="1131747" indent="-225397" defTabSz="906350" eaLnBrk="0" hangingPunct="0">
              <a:spcBef>
                <a:spcPct val="30000"/>
              </a:spcBef>
              <a:defRPr sz="1200">
                <a:solidFill>
                  <a:schemeClr val="tx1"/>
                </a:solidFill>
                <a:latin typeface="Arial" charset="0"/>
              </a:defRPr>
            </a:lvl3pPr>
            <a:lvl4pPr marL="1585716" indent="-225397" defTabSz="906350" eaLnBrk="0" hangingPunct="0">
              <a:spcBef>
                <a:spcPct val="30000"/>
              </a:spcBef>
              <a:defRPr sz="1200">
                <a:solidFill>
                  <a:schemeClr val="tx1"/>
                </a:solidFill>
                <a:latin typeface="Arial" charset="0"/>
              </a:defRPr>
            </a:lvl4pPr>
            <a:lvl5pPr marL="2038097" indent="-225397" defTabSz="906350" eaLnBrk="0" hangingPunct="0">
              <a:spcBef>
                <a:spcPct val="30000"/>
              </a:spcBef>
              <a:defRPr sz="1200">
                <a:solidFill>
                  <a:schemeClr val="tx1"/>
                </a:solidFill>
                <a:latin typeface="Arial" charset="0"/>
              </a:defRPr>
            </a:lvl5pPr>
            <a:lvl6pPr marL="2495240" indent="-225397" defTabSz="906350" eaLnBrk="0" fontAlgn="base" hangingPunct="0">
              <a:spcBef>
                <a:spcPct val="30000"/>
              </a:spcBef>
              <a:spcAft>
                <a:spcPct val="0"/>
              </a:spcAft>
              <a:defRPr sz="1200">
                <a:solidFill>
                  <a:schemeClr val="tx1"/>
                </a:solidFill>
                <a:latin typeface="Arial" charset="0"/>
              </a:defRPr>
            </a:lvl6pPr>
            <a:lvl7pPr marL="2952383" indent="-225397" defTabSz="906350" eaLnBrk="0" fontAlgn="base" hangingPunct="0">
              <a:spcBef>
                <a:spcPct val="30000"/>
              </a:spcBef>
              <a:spcAft>
                <a:spcPct val="0"/>
              </a:spcAft>
              <a:defRPr sz="1200">
                <a:solidFill>
                  <a:schemeClr val="tx1"/>
                </a:solidFill>
                <a:latin typeface="Arial" charset="0"/>
              </a:defRPr>
            </a:lvl7pPr>
            <a:lvl8pPr marL="3409526" indent="-225397" defTabSz="906350" eaLnBrk="0" fontAlgn="base" hangingPunct="0">
              <a:spcBef>
                <a:spcPct val="30000"/>
              </a:spcBef>
              <a:spcAft>
                <a:spcPct val="0"/>
              </a:spcAft>
              <a:defRPr sz="1200">
                <a:solidFill>
                  <a:schemeClr val="tx1"/>
                </a:solidFill>
                <a:latin typeface="Arial" charset="0"/>
              </a:defRPr>
            </a:lvl8pPr>
            <a:lvl9pPr marL="3866669" indent="-225397" defTabSz="9063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7F4471B-DFCC-4A13-B3D9-0E3CDCA88379}" type="slidenum">
              <a:rPr lang="en-US" altLang="en-US" smtClean="0"/>
              <a:pPr eaLnBrk="1" hangingPunct="1">
                <a:spcBef>
                  <a:spcPct val="0"/>
                </a:spcBef>
              </a:pPr>
              <a:t>41</a:t>
            </a:fld>
            <a:endParaRPr lang="en-US" altLang="en-US" smtClean="0"/>
          </a:p>
        </p:txBody>
      </p:sp>
      <p:sp>
        <p:nvSpPr>
          <p:cNvPr id="60419" name="Rectangle 2"/>
          <p:cNvSpPr>
            <a:spLocks noGrp="1" noRot="1" noChangeAspect="1" noChangeArrowheads="1" noTextEdit="1"/>
          </p:cNvSpPr>
          <p:nvPr>
            <p:ph type="sldImg"/>
          </p:nvPr>
        </p:nvSpPr>
        <p:spPr>
          <a:xfrm>
            <a:off x="1131888" y="688975"/>
            <a:ext cx="4594225" cy="3446463"/>
          </a:xfrm>
          <a:ln/>
        </p:spPr>
      </p:sp>
      <p:sp>
        <p:nvSpPr>
          <p:cNvPr id="60420" name="Rectangle 3"/>
          <p:cNvSpPr>
            <a:spLocks noGrp="1" noChangeArrowheads="1"/>
          </p:cNvSpPr>
          <p:nvPr>
            <p:ph type="body" idx="1"/>
          </p:nvPr>
        </p:nvSpPr>
        <p:spPr>
          <a:noFill/>
        </p:spPr>
        <p:txBody>
          <a:bodyPr/>
          <a:lstStyle/>
          <a:p>
            <a:pPr eaLnBrk="1" hangingPunct="1"/>
            <a:r>
              <a:rPr lang="en-US" altLang="en-US" smtClean="0"/>
              <a:t>7 minutes</a:t>
            </a:r>
          </a:p>
          <a:p>
            <a:pPr eaLnBrk="1" hangingPunct="1"/>
            <a:endParaRPr lang="en-US" altLang="en-US" smtClean="0"/>
          </a:p>
          <a:p>
            <a:pPr eaLnBrk="1" hangingPunct="1"/>
            <a:r>
              <a:rPr lang="en-US" altLang="en-US" smtClean="0"/>
              <a:t>Remember how the Knight moved from our dance and song? </a:t>
            </a:r>
          </a:p>
          <a:p>
            <a:pPr eaLnBrk="1" hangingPunct="1"/>
            <a:endParaRPr lang="en-US" altLang="en-US" smtClean="0"/>
          </a:p>
          <a:p>
            <a:pPr eaLnBrk="1" hangingPunct="1"/>
            <a:r>
              <a:rPr lang="en-US" altLang="en-US" smtClean="0"/>
              <a:t>Knight’s tour on demo board with pieces blank. The slide shows two correct answers.</a:t>
            </a:r>
          </a:p>
          <a:p>
            <a:pPr eaLnBrk="1" hangingPunct="1"/>
            <a:endParaRPr lang="en-US" altLang="en-US" smtClean="0"/>
          </a:p>
          <a:p>
            <a:pPr eaLnBrk="1" hangingPunct="1"/>
            <a:r>
              <a:rPr lang="en-US" altLang="en-US" smtClean="0"/>
              <a:t>Koltanowski as well!</a:t>
            </a:r>
          </a:p>
          <a:p>
            <a:pPr eaLnBrk="1" hangingPunct="1"/>
            <a:endParaRPr lang="en-US" altLang="en-US" smtClean="0"/>
          </a:p>
          <a:p>
            <a:pPr eaLnBrk="1" hangingPunct="1"/>
            <a:r>
              <a:rPr lang="en-US" altLang="en-US" smtClean="0"/>
              <a:t>Looking ahead, planning, focusing.</a:t>
            </a:r>
          </a:p>
          <a:p>
            <a:pPr eaLnBrk="1" hangingPunct="1"/>
            <a:endParaRPr lang="en-US" altLang="en-US" smtClean="0"/>
          </a:p>
          <a:p>
            <a:pPr eaLnBrk="1" hangingPunct="1"/>
            <a:r>
              <a:rPr lang="en-US" altLang="en-US" smtClean="0"/>
              <a:t>All the intelligences—from the musical patterns we learned as we sang the Knight Slide through the introspective skills of visualizing and thinking before making the move. </a:t>
            </a:r>
          </a:p>
        </p:txBody>
      </p:sp>
    </p:spTree>
    <p:extLst>
      <p:ext uri="{BB962C8B-B14F-4D97-AF65-F5344CB8AC3E}">
        <p14:creationId xmlns:p14="http://schemas.microsoft.com/office/powerpoint/2010/main" val="2384159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p:txBody>
          <a:bodyPr/>
          <a:lstStyle>
            <a:lvl1pPr defTabSz="906463" eaLnBrk="0" hangingPunct="0">
              <a:spcBef>
                <a:spcPct val="30000"/>
              </a:spcBef>
              <a:defRPr sz="1200">
                <a:solidFill>
                  <a:schemeClr val="tx1"/>
                </a:solidFill>
                <a:latin typeface="Arial" charset="0"/>
              </a:defRPr>
            </a:lvl1pPr>
            <a:lvl2pPr marL="742950" indent="-285750" defTabSz="906463" eaLnBrk="0" hangingPunct="0">
              <a:spcBef>
                <a:spcPct val="30000"/>
              </a:spcBef>
              <a:defRPr sz="1200">
                <a:solidFill>
                  <a:schemeClr val="tx1"/>
                </a:solidFill>
                <a:latin typeface="Arial" charset="0"/>
              </a:defRPr>
            </a:lvl2pPr>
            <a:lvl3pPr marL="1143000" indent="-228600" defTabSz="906463" eaLnBrk="0" hangingPunct="0">
              <a:spcBef>
                <a:spcPct val="30000"/>
              </a:spcBef>
              <a:defRPr sz="1200">
                <a:solidFill>
                  <a:schemeClr val="tx1"/>
                </a:solidFill>
                <a:latin typeface="Arial" charset="0"/>
              </a:defRPr>
            </a:lvl3pPr>
            <a:lvl4pPr marL="1600200" indent="-228600" defTabSz="906463" eaLnBrk="0" hangingPunct="0">
              <a:spcBef>
                <a:spcPct val="30000"/>
              </a:spcBef>
              <a:defRPr sz="1200">
                <a:solidFill>
                  <a:schemeClr val="tx1"/>
                </a:solidFill>
                <a:latin typeface="Arial" charset="0"/>
              </a:defRPr>
            </a:lvl4pPr>
            <a:lvl5pPr marL="2057400" indent="-228600" defTabSz="906463" eaLnBrk="0" hangingPunct="0">
              <a:spcBef>
                <a:spcPct val="30000"/>
              </a:spcBef>
              <a:defRPr sz="1200">
                <a:solidFill>
                  <a:schemeClr val="tx1"/>
                </a:solidFill>
                <a:latin typeface="Arial" charset="0"/>
              </a:defRPr>
            </a:lvl5pPr>
            <a:lvl6pPr marL="2514600" indent="-228600" defTabSz="906463" eaLnBrk="0" fontAlgn="base" hangingPunct="0">
              <a:spcBef>
                <a:spcPct val="30000"/>
              </a:spcBef>
              <a:spcAft>
                <a:spcPct val="0"/>
              </a:spcAft>
              <a:defRPr sz="1200">
                <a:solidFill>
                  <a:schemeClr val="tx1"/>
                </a:solidFill>
                <a:latin typeface="Arial" charset="0"/>
              </a:defRPr>
            </a:lvl6pPr>
            <a:lvl7pPr marL="2971800" indent="-228600" defTabSz="906463" eaLnBrk="0" fontAlgn="base" hangingPunct="0">
              <a:spcBef>
                <a:spcPct val="30000"/>
              </a:spcBef>
              <a:spcAft>
                <a:spcPct val="0"/>
              </a:spcAft>
              <a:defRPr sz="1200">
                <a:solidFill>
                  <a:schemeClr val="tx1"/>
                </a:solidFill>
                <a:latin typeface="Arial" charset="0"/>
              </a:defRPr>
            </a:lvl7pPr>
            <a:lvl8pPr marL="3429000" indent="-228600" defTabSz="906463" eaLnBrk="0" fontAlgn="base" hangingPunct="0">
              <a:spcBef>
                <a:spcPct val="30000"/>
              </a:spcBef>
              <a:spcAft>
                <a:spcPct val="0"/>
              </a:spcAft>
              <a:defRPr sz="1200">
                <a:solidFill>
                  <a:schemeClr val="tx1"/>
                </a:solidFill>
                <a:latin typeface="Arial" charset="0"/>
              </a:defRPr>
            </a:lvl8pPr>
            <a:lvl9pPr marL="3886200" indent="-228600" defTabSz="90646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F5786C0-BEB1-444A-B9A7-FB6D0321BEE2}" type="slidenum">
              <a:rPr lang="en-US" altLang="en-US" smtClean="0"/>
              <a:pPr eaLnBrk="1" hangingPunct="1">
                <a:spcBef>
                  <a:spcPct val="0"/>
                </a:spcBef>
                <a:defRPr/>
              </a:pPr>
              <a:t>42</a:t>
            </a:fld>
            <a:endParaRPr lang="en-US" altLang="en-US" smtClean="0"/>
          </a:p>
        </p:txBody>
      </p:sp>
      <p:sp>
        <p:nvSpPr>
          <p:cNvPr id="29699" name="Rectangle 2"/>
          <p:cNvSpPr>
            <a:spLocks noGrp="1" noRot="1" noChangeAspect="1" noChangeArrowheads="1" noTextEdit="1"/>
          </p:cNvSpPr>
          <p:nvPr>
            <p:ph type="sldImg"/>
          </p:nvPr>
        </p:nvSpPr>
        <p:spPr>
          <a:xfrm>
            <a:off x="1131888" y="688975"/>
            <a:ext cx="4594225" cy="3446463"/>
          </a:xfrm>
          <a:ln/>
        </p:spPr>
      </p:sp>
      <p:sp>
        <p:nvSpPr>
          <p:cNvPr id="297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74138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p:txBody>
          <a:bodyPr/>
          <a:lstStyle>
            <a:lvl1pPr defTabSz="906463" eaLnBrk="0" hangingPunct="0">
              <a:spcBef>
                <a:spcPct val="30000"/>
              </a:spcBef>
              <a:defRPr sz="1200">
                <a:solidFill>
                  <a:schemeClr val="tx1"/>
                </a:solidFill>
                <a:latin typeface="Arial" charset="0"/>
              </a:defRPr>
            </a:lvl1pPr>
            <a:lvl2pPr marL="742950" indent="-285750" defTabSz="906463" eaLnBrk="0" hangingPunct="0">
              <a:spcBef>
                <a:spcPct val="30000"/>
              </a:spcBef>
              <a:defRPr sz="1200">
                <a:solidFill>
                  <a:schemeClr val="tx1"/>
                </a:solidFill>
                <a:latin typeface="Arial" charset="0"/>
              </a:defRPr>
            </a:lvl2pPr>
            <a:lvl3pPr marL="1143000" indent="-228600" defTabSz="906463" eaLnBrk="0" hangingPunct="0">
              <a:spcBef>
                <a:spcPct val="30000"/>
              </a:spcBef>
              <a:defRPr sz="1200">
                <a:solidFill>
                  <a:schemeClr val="tx1"/>
                </a:solidFill>
                <a:latin typeface="Arial" charset="0"/>
              </a:defRPr>
            </a:lvl3pPr>
            <a:lvl4pPr marL="1600200" indent="-228600" defTabSz="906463" eaLnBrk="0" hangingPunct="0">
              <a:spcBef>
                <a:spcPct val="30000"/>
              </a:spcBef>
              <a:defRPr sz="1200">
                <a:solidFill>
                  <a:schemeClr val="tx1"/>
                </a:solidFill>
                <a:latin typeface="Arial" charset="0"/>
              </a:defRPr>
            </a:lvl4pPr>
            <a:lvl5pPr marL="2057400" indent="-228600" defTabSz="906463" eaLnBrk="0" hangingPunct="0">
              <a:spcBef>
                <a:spcPct val="30000"/>
              </a:spcBef>
              <a:defRPr sz="1200">
                <a:solidFill>
                  <a:schemeClr val="tx1"/>
                </a:solidFill>
                <a:latin typeface="Arial" charset="0"/>
              </a:defRPr>
            </a:lvl5pPr>
            <a:lvl6pPr marL="2514600" indent="-228600" defTabSz="906463" eaLnBrk="0" fontAlgn="base" hangingPunct="0">
              <a:spcBef>
                <a:spcPct val="30000"/>
              </a:spcBef>
              <a:spcAft>
                <a:spcPct val="0"/>
              </a:spcAft>
              <a:defRPr sz="1200">
                <a:solidFill>
                  <a:schemeClr val="tx1"/>
                </a:solidFill>
                <a:latin typeface="Arial" charset="0"/>
              </a:defRPr>
            </a:lvl6pPr>
            <a:lvl7pPr marL="2971800" indent="-228600" defTabSz="906463" eaLnBrk="0" fontAlgn="base" hangingPunct="0">
              <a:spcBef>
                <a:spcPct val="30000"/>
              </a:spcBef>
              <a:spcAft>
                <a:spcPct val="0"/>
              </a:spcAft>
              <a:defRPr sz="1200">
                <a:solidFill>
                  <a:schemeClr val="tx1"/>
                </a:solidFill>
                <a:latin typeface="Arial" charset="0"/>
              </a:defRPr>
            </a:lvl7pPr>
            <a:lvl8pPr marL="3429000" indent="-228600" defTabSz="906463" eaLnBrk="0" fontAlgn="base" hangingPunct="0">
              <a:spcBef>
                <a:spcPct val="30000"/>
              </a:spcBef>
              <a:spcAft>
                <a:spcPct val="0"/>
              </a:spcAft>
              <a:defRPr sz="1200">
                <a:solidFill>
                  <a:schemeClr val="tx1"/>
                </a:solidFill>
                <a:latin typeface="Arial" charset="0"/>
              </a:defRPr>
            </a:lvl8pPr>
            <a:lvl9pPr marL="3886200" indent="-228600" defTabSz="90646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B6064693-5C99-4942-94A3-166E699554C2}" type="slidenum">
              <a:rPr lang="en-US" altLang="en-US" smtClean="0"/>
              <a:pPr eaLnBrk="1" hangingPunct="1">
                <a:spcBef>
                  <a:spcPct val="0"/>
                </a:spcBef>
                <a:defRPr/>
              </a:pPr>
              <a:t>43</a:t>
            </a:fld>
            <a:endParaRPr lang="en-US" altLang="en-US" smtClean="0"/>
          </a:p>
        </p:txBody>
      </p:sp>
      <p:sp>
        <p:nvSpPr>
          <p:cNvPr id="30723" name="Rectangle 2"/>
          <p:cNvSpPr>
            <a:spLocks noGrp="1" noRot="1" noChangeAspect="1" noChangeArrowheads="1" noTextEdit="1"/>
          </p:cNvSpPr>
          <p:nvPr>
            <p:ph type="sldImg"/>
          </p:nvPr>
        </p:nvSpPr>
        <p:spPr>
          <a:xfrm>
            <a:off x="1131888" y="688975"/>
            <a:ext cx="4594225" cy="3446463"/>
          </a:xfrm>
          <a:ln/>
        </p:spPr>
      </p:sp>
      <p:sp>
        <p:nvSpPr>
          <p:cNvPr id="307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408839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lvl1pPr defTabSz="906463" eaLnBrk="0" hangingPunct="0">
              <a:spcBef>
                <a:spcPct val="30000"/>
              </a:spcBef>
              <a:defRPr sz="1200">
                <a:solidFill>
                  <a:schemeClr val="tx1"/>
                </a:solidFill>
                <a:latin typeface="Arial" charset="0"/>
              </a:defRPr>
            </a:lvl1pPr>
            <a:lvl2pPr marL="742950" indent="-285750" defTabSz="906463" eaLnBrk="0" hangingPunct="0">
              <a:spcBef>
                <a:spcPct val="30000"/>
              </a:spcBef>
              <a:defRPr sz="1200">
                <a:solidFill>
                  <a:schemeClr val="tx1"/>
                </a:solidFill>
                <a:latin typeface="Arial" charset="0"/>
              </a:defRPr>
            </a:lvl2pPr>
            <a:lvl3pPr marL="1143000" indent="-228600" defTabSz="906463" eaLnBrk="0" hangingPunct="0">
              <a:spcBef>
                <a:spcPct val="30000"/>
              </a:spcBef>
              <a:defRPr sz="1200">
                <a:solidFill>
                  <a:schemeClr val="tx1"/>
                </a:solidFill>
                <a:latin typeface="Arial" charset="0"/>
              </a:defRPr>
            </a:lvl3pPr>
            <a:lvl4pPr marL="1600200" indent="-228600" defTabSz="906463" eaLnBrk="0" hangingPunct="0">
              <a:spcBef>
                <a:spcPct val="30000"/>
              </a:spcBef>
              <a:defRPr sz="1200">
                <a:solidFill>
                  <a:schemeClr val="tx1"/>
                </a:solidFill>
                <a:latin typeface="Arial" charset="0"/>
              </a:defRPr>
            </a:lvl4pPr>
            <a:lvl5pPr marL="2057400" indent="-228600" defTabSz="906463" eaLnBrk="0" hangingPunct="0">
              <a:spcBef>
                <a:spcPct val="30000"/>
              </a:spcBef>
              <a:defRPr sz="1200">
                <a:solidFill>
                  <a:schemeClr val="tx1"/>
                </a:solidFill>
                <a:latin typeface="Arial" charset="0"/>
              </a:defRPr>
            </a:lvl5pPr>
            <a:lvl6pPr marL="2514600" indent="-228600" defTabSz="906463" eaLnBrk="0" fontAlgn="base" hangingPunct="0">
              <a:spcBef>
                <a:spcPct val="30000"/>
              </a:spcBef>
              <a:spcAft>
                <a:spcPct val="0"/>
              </a:spcAft>
              <a:defRPr sz="1200">
                <a:solidFill>
                  <a:schemeClr val="tx1"/>
                </a:solidFill>
                <a:latin typeface="Arial" charset="0"/>
              </a:defRPr>
            </a:lvl6pPr>
            <a:lvl7pPr marL="2971800" indent="-228600" defTabSz="906463" eaLnBrk="0" fontAlgn="base" hangingPunct="0">
              <a:spcBef>
                <a:spcPct val="30000"/>
              </a:spcBef>
              <a:spcAft>
                <a:spcPct val="0"/>
              </a:spcAft>
              <a:defRPr sz="1200">
                <a:solidFill>
                  <a:schemeClr val="tx1"/>
                </a:solidFill>
                <a:latin typeface="Arial" charset="0"/>
              </a:defRPr>
            </a:lvl7pPr>
            <a:lvl8pPr marL="3429000" indent="-228600" defTabSz="906463" eaLnBrk="0" fontAlgn="base" hangingPunct="0">
              <a:spcBef>
                <a:spcPct val="30000"/>
              </a:spcBef>
              <a:spcAft>
                <a:spcPct val="0"/>
              </a:spcAft>
              <a:defRPr sz="1200">
                <a:solidFill>
                  <a:schemeClr val="tx1"/>
                </a:solidFill>
                <a:latin typeface="Arial" charset="0"/>
              </a:defRPr>
            </a:lvl8pPr>
            <a:lvl9pPr marL="3886200" indent="-228600" defTabSz="90646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B5EA72DB-D7C1-465A-811B-39795644FA56}" type="slidenum">
              <a:rPr lang="en-US" altLang="en-US" smtClean="0"/>
              <a:pPr eaLnBrk="1" hangingPunct="1">
                <a:spcBef>
                  <a:spcPct val="0"/>
                </a:spcBef>
                <a:defRPr/>
              </a:pPr>
              <a:t>44</a:t>
            </a:fld>
            <a:endParaRPr lang="en-US" altLang="en-US" smtClean="0"/>
          </a:p>
        </p:txBody>
      </p:sp>
      <p:sp>
        <p:nvSpPr>
          <p:cNvPr id="31747" name="Rectangle 2"/>
          <p:cNvSpPr>
            <a:spLocks noGrp="1" noRot="1" noChangeAspect="1" noChangeArrowheads="1" noTextEdit="1"/>
          </p:cNvSpPr>
          <p:nvPr>
            <p:ph type="sldImg"/>
          </p:nvPr>
        </p:nvSpPr>
        <p:spPr>
          <a:xfrm>
            <a:off x="1131888" y="688975"/>
            <a:ext cx="4594225" cy="3446463"/>
          </a:xfrm>
          <a:ln/>
        </p:spPr>
      </p:sp>
      <p:sp>
        <p:nvSpPr>
          <p:cNvPr id="317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91946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lvl1pPr defTabSz="906463" eaLnBrk="0" hangingPunct="0">
              <a:spcBef>
                <a:spcPct val="30000"/>
              </a:spcBef>
              <a:defRPr sz="1200">
                <a:solidFill>
                  <a:schemeClr val="tx1"/>
                </a:solidFill>
                <a:latin typeface="Arial" charset="0"/>
              </a:defRPr>
            </a:lvl1pPr>
            <a:lvl2pPr marL="742950" indent="-285750" defTabSz="906463" eaLnBrk="0" hangingPunct="0">
              <a:spcBef>
                <a:spcPct val="30000"/>
              </a:spcBef>
              <a:defRPr sz="1200">
                <a:solidFill>
                  <a:schemeClr val="tx1"/>
                </a:solidFill>
                <a:latin typeface="Arial" charset="0"/>
              </a:defRPr>
            </a:lvl2pPr>
            <a:lvl3pPr marL="1143000" indent="-228600" defTabSz="906463" eaLnBrk="0" hangingPunct="0">
              <a:spcBef>
                <a:spcPct val="30000"/>
              </a:spcBef>
              <a:defRPr sz="1200">
                <a:solidFill>
                  <a:schemeClr val="tx1"/>
                </a:solidFill>
                <a:latin typeface="Arial" charset="0"/>
              </a:defRPr>
            </a:lvl3pPr>
            <a:lvl4pPr marL="1600200" indent="-228600" defTabSz="906463" eaLnBrk="0" hangingPunct="0">
              <a:spcBef>
                <a:spcPct val="30000"/>
              </a:spcBef>
              <a:defRPr sz="1200">
                <a:solidFill>
                  <a:schemeClr val="tx1"/>
                </a:solidFill>
                <a:latin typeface="Arial" charset="0"/>
              </a:defRPr>
            </a:lvl4pPr>
            <a:lvl5pPr marL="2057400" indent="-228600" defTabSz="906463" eaLnBrk="0" hangingPunct="0">
              <a:spcBef>
                <a:spcPct val="30000"/>
              </a:spcBef>
              <a:defRPr sz="1200">
                <a:solidFill>
                  <a:schemeClr val="tx1"/>
                </a:solidFill>
                <a:latin typeface="Arial" charset="0"/>
              </a:defRPr>
            </a:lvl5pPr>
            <a:lvl6pPr marL="2514600" indent="-228600" defTabSz="906463" eaLnBrk="0" fontAlgn="base" hangingPunct="0">
              <a:spcBef>
                <a:spcPct val="30000"/>
              </a:spcBef>
              <a:spcAft>
                <a:spcPct val="0"/>
              </a:spcAft>
              <a:defRPr sz="1200">
                <a:solidFill>
                  <a:schemeClr val="tx1"/>
                </a:solidFill>
                <a:latin typeface="Arial" charset="0"/>
              </a:defRPr>
            </a:lvl6pPr>
            <a:lvl7pPr marL="2971800" indent="-228600" defTabSz="906463" eaLnBrk="0" fontAlgn="base" hangingPunct="0">
              <a:spcBef>
                <a:spcPct val="30000"/>
              </a:spcBef>
              <a:spcAft>
                <a:spcPct val="0"/>
              </a:spcAft>
              <a:defRPr sz="1200">
                <a:solidFill>
                  <a:schemeClr val="tx1"/>
                </a:solidFill>
                <a:latin typeface="Arial" charset="0"/>
              </a:defRPr>
            </a:lvl7pPr>
            <a:lvl8pPr marL="3429000" indent="-228600" defTabSz="906463" eaLnBrk="0" fontAlgn="base" hangingPunct="0">
              <a:spcBef>
                <a:spcPct val="30000"/>
              </a:spcBef>
              <a:spcAft>
                <a:spcPct val="0"/>
              </a:spcAft>
              <a:defRPr sz="1200">
                <a:solidFill>
                  <a:schemeClr val="tx1"/>
                </a:solidFill>
                <a:latin typeface="Arial" charset="0"/>
              </a:defRPr>
            </a:lvl8pPr>
            <a:lvl9pPr marL="3886200" indent="-228600" defTabSz="90646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24363C2-A3A9-486B-AE0B-D0CF9075B61B}" type="slidenum">
              <a:rPr lang="en-US" altLang="en-US" smtClean="0"/>
              <a:pPr eaLnBrk="1" hangingPunct="1">
                <a:spcBef>
                  <a:spcPct val="0"/>
                </a:spcBef>
                <a:defRPr/>
              </a:pPr>
              <a:t>45</a:t>
            </a:fld>
            <a:endParaRPr lang="en-US" altLang="en-US" smtClean="0"/>
          </a:p>
        </p:txBody>
      </p:sp>
      <p:sp>
        <p:nvSpPr>
          <p:cNvPr id="32771" name="Rectangle 2"/>
          <p:cNvSpPr>
            <a:spLocks noGrp="1" noRot="1" noChangeAspect="1" noChangeArrowheads="1" noTextEdit="1"/>
          </p:cNvSpPr>
          <p:nvPr>
            <p:ph type="sldImg"/>
          </p:nvPr>
        </p:nvSpPr>
        <p:spPr>
          <a:xfrm>
            <a:off x="1131888" y="688975"/>
            <a:ext cx="4594225" cy="3446463"/>
          </a:xfrm>
          <a:ln/>
        </p:spPr>
      </p:sp>
      <p:sp>
        <p:nvSpPr>
          <p:cNvPr id="3277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3606025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p:txBody>
          <a:bodyPr/>
          <a:lstStyle>
            <a:lvl1pPr defTabSz="906463" eaLnBrk="0" hangingPunct="0">
              <a:spcBef>
                <a:spcPct val="30000"/>
              </a:spcBef>
              <a:defRPr sz="1200">
                <a:solidFill>
                  <a:schemeClr val="tx1"/>
                </a:solidFill>
                <a:latin typeface="Arial" charset="0"/>
              </a:defRPr>
            </a:lvl1pPr>
            <a:lvl2pPr marL="742950" indent="-285750" defTabSz="906463" eaLnBrk="0" hangingPunct="0">
              <a:spcBef>
                <a:spcPct val="30000"/>
              </a:spcBef>
              <a:defRPr sz="1200">
                <a:solidFill>
                  <a:schemeClr val="tx1"/>
                </a:solidFill>
                <a:latin typeface="Arial" charset="0"/>
              </a:defRPr>
            </a:lvl2pPr>
            <a:lvl3pPr marL="1143000" indent="-228600" defTabSz="906463" eaLnBrk="0" hangingPunct="0">
              <a:spcBef>
                <a:spcPct val="30000"/>
              </a:spcBef>
              <a:defRPr sz="1200">
                <a:solidFill>
                  <a:schemeClr val="tx1"/>
                </a:solidFill>
                <a:latin typeface="Arial" charset="0"/>
              </a:defRPr>
            </a:lvl3pPr>
            <a:lvl4pPr marL="1600200" indent="-228600" defTabSz="906463" eaLnBrk="0" hangingPunct="0">
              <a:spcBef>
                <a:spcPct val="30000"/>
              </a:spcBef>
              <a:defRPr sz="1200">
                <a:solidFill>
                  <a:schemeClr val="tx1"/>
                </a:solidFill>
                <a:latin typeface="Arial" charset="0"/>
              </a:defRPr>
            </a:lvl4pPr>
            <a:lvl5pPr marL="2057400" indent="-228600" defTabSz="906463" eaLnBrk="0" hangingPunct="0">
              <a:spcBef>
                <a:spcPct val="30000"/>
              </a:spcBef>
              <a:defRPr sz="1200">
                <a:solidFill>
                  <a:schemeClr val="tx1"/>
                </a:solidFill>
                <a:latin typeface="Arial" charset="0"/>
              </a:defRPr>
            </a:lvl5pPr>
            <a:lvl6pPr marL="2514600" indent="-228600" defTabSz="906463" eaLnBrk="0" fontAlgn="base" hangingPunct="0">
              <a:spcBef>
                <a:spcPct val="30000"/>
              </a:spcBef>
              <a:spcAft>
                <a:spcPct val="0"/>
              </a:spcAft>
              <a:defRPr sz="1200">
                <a:solidFill>
                  <a:schemeClr val="tx1"/>
                </a:solidFill>
                <a:latin typeface="Arial" charset="0"/>
              </a:defRPr>
            </a:lvl6pPr>
            <a:lvl7pPr marL="2971800" indent="-228600" defTabSz="906463" eaLnBrk="0" fontAlgn="base" hangingPunct="0">
              <a:spcBef>
                <a:spcPct val="30000"/>
              </a:spcBef>
              <a:spcAft>
                <a:spcPct val="0"/>
              </a:spcAft>
              <a:defRPr sz="1200">
                <a:solidFill>
                  <a:schemeClr val="tx1"/>
                </a:solidFill>
                <a:latin typeface="Arial" charset="0"/>
              </a:defRPr>
            </a:lvl7pPr>
            <a:lvl8pPr marL="3429000" indent="-228600" defTabSz="906463" eaLnBrk="0" fontAlgn="base" hangingPunct="0">
              <a:spcBef>
                <a:spcPct val="30000"/>
              </a:spcBef>
              <a:spcAft>
                <a:spcPct val="0"/>
              </a:spcAft>
              <a:defRPr sz="1200">
                <a:solidFill>
                  <a:schemeClr val="tx1"/>
                </a:solidFill>
                <a:latin typeface="Arial" charset="0"/>
              </a:defRPr>
            </a:lvl8pPr>
            <a:lvl9pPr marL="3886200" indent="-228600" defTabSz="90646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250D66D-9DF1-436B-9C35-8B976EA0C4D4}" type="slidenum">
              <a:rPr lang="en-US" altLang="en-US" smtClean="0"/>
              <a:pPr eaLnBrk="1" hangingPunct="1">
                <a:spcBef>
                  <a:spcPct val="0"/>
                </a:spcBef>
                <a:defRPr/>
              </a:pPr>
              <a:t>46</a:t>
            </a:fld>
            <a:endParaRPr lang="en-US" altLang="en-US" smtClean="0"/>
          </a:p>
        </p:txBody>
      </p:sp>
      <p:sp>
        <p:nvSpPr>
          <p:cNvPr id="33795" name="Rectangle 2"/>
          <p:cNvSpPr>
            <a:spLocks noGrp="1" noRot="1" noChangeAspect="1" noChangeArrowheads="1" noTextEdit="1"/>
          </p:cNvSpPr>
          <p:nvPr>
            <p:ph type="sldImg"/>
          </p:nvPr>
        </p:nvSpPr>
        <p:spPr>
          <a:xfrm>
            <a:off x="1131888" y="688975"/>
            <a:ext cx="4594225" cy="3446463"/>
          </a:xfrm>
          <a:ln/>
        </p:spPr>
      </p:sp>
      <p:sp>
        <p:nvSpPr>
          <p:cNvPr id="337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049048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lvl1pPr defTabSz="906463" eaLnBrk="0" hangingPunct="0">
              <a:spcBef>
                <a:spcPct val="30000"/>
              </a:spcBef>
              <a:defRPr sz="1200">
                <a:solidFill>
                  <a:schemeClr val="tx1"/>
                </a:solidFill>
                <a:latin typeface="Arial" charset="0"/>
              </a:defRPr>
            </a:lvl1pPr>
            <a:lvl2pPr marL="742950" indent="-285750" defTabSz="906463" eaLnBrk="0" hangingPunct="0">
              <a:spcBef>
                <a:spcPct val="30000"/>
              </a:spcBef>
              <a:defRPr sz="1200">
                <a:solidFill>
                  <a:schemeClr val="tx1"/>
                </a:solidFill>
                <a:latin typeface="Arial" charset="0"/>
              </a:defRPr>
            </a:lvl2pPr>
            <a:lvl3pPr marL="1143000" indent="-228600" defTabSz="906463" eaLnBrk="0" hangingPunct="0">
              <a:spcBef>
                <a:spcPct val="30000"/>
              </a:spcBef>
              <a:defRPr sz="1200">
                <a:solidFill>
                  <a:schemeClr val="tx1"/>
                </a:solidFill>
                <a:latin typeface="Arial" charset="0"/>
              </a:defRPr>
            </a:lvl3pPr>
            <a:lvl4pPr marL="1600200" indent="-228600" defTabSz="906463" eaLnBrk="0" hangingPunct="0">
              <a:spcBef>
                <a:spcPct val="30000"/>
              </a:spcBef>
              <a:defRPr sz="1200">
                <a:solidFill>
                  <a:schemeClr val="tx1"/>
                </a:solidFill>
                <a:latin typeface="Arial" charset="0"/>
              </a:defRPr>
            </a:lvl4pPr>
            <a:lvl5pPr marL="2057400" indent="-228600" defTabSz="906463" eaLnBrk="0" hangingPunct="0">
              <a:spcBef>
                <a:spcPct val="30000"/>
              </a:spcBef>
              <a:defRPr sz="1200">
                <a:solidFill>
                  <a:schemeClr val="tx1"/>
                </a:solidFill>
                <a:latin typeface="Arial" charset="0"/>
              </a:defRPr>
            </a:lvl5pPr>
            <a:lvl6pPr marL="2514600" indent="-228600" defTabSz="906463" eaLnBrk="0" fontAlgn="base" hangingPunct="0">
              <a:spcBef>
                <a:spcPct val="30000"/>
              </a:spcBef>
              <a:spcAft>
                <a:spcPct val="0"/>
              </a:spcAft>
              <a:defRPr sz="1200">
                <a:solidFill>
                  <a:schemeClr val="tx1"/>
                </a:solidFill>
                <a:latin typeface="Arial" charset="0"/>
              </a:defRPr>
            </a:lvl6pPr>
            <a:lvl7pPr marL="2971800" indent="-228600" defTabSz="906463" eaLnBrk="0" fontAlgn="base" hangingPunct="0">
              <a:spcBef>
                <a:spcPct val="30000"/>
              </a:spcBef>
              <a:spcAft>
                <a:spcPct val="0"/>
              </a:spcAft>
              <a:defRPr sz="1200">
                <a:solidFill>
                  <a:schemeClr val="tx1"/>
                </a:solidFill>
                <a:latin typeface="Arial" charset="0"/>
              </a:defRPr>
            </a:lvl7pPr>
            <a:lvl8pPr marL="3429000" indent="-228600" defTabSz="906463" eaLnBrk="0" fontAlgn="base" hangingPunct="0">
              <a:spcBef>
                <a:spcPct val="30000"/>
              </a:spcBef>
              <a:spcAft>
                <a:spcPct val="0"/>
              </a:spcAft>
              <a:defRPr sz="1200">
                <a:solidFill>
                  <a:schemeClr val="tx1"/>
                </a:solidFill>
                <a:latin typeface="Arial" charset="0"/>
              </a:defRPr>
            </a:lvl8pPr>
            <a:lvl9pPr marL="3886200" indent="-228600" defTabSz="90646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0A2AF3A3-1F4D-4F67-B22B-4D730649C9DA}" type="slidenum">
              <a:rPr lang="en-US" altLang="en-US" smtClean="0"/>
              <a:pPr eaLnBrk="1" hangingPunct="1">
                <a:spcBef>
                  <a:spcPct val="0"/>
                </a:spcBef>
                <a:defRPr/>
              </a:pPr>
              <a:t>47</a:t>
            </a:fld>
            <a:endParaRPr lang="en-US" altLang="en-US" smtClean="0"/>
          </a:p>
        </p:txBody>
      </p:sp>
      <p:sp>
        <p:nvSpPr>
          <p:cNvPr id="34819" name="Rectangle 2"/>
          <p:cNvSpPr>
            <a:spLocks noGrp="1" noRot="1" noChangeAspect="1" noChangeArrowheads="1" noTextEdit="1"/>
          </p:cNvSpPr>
          <p:nvPr>
            <p:ph type="sldImg"/>
          </p:nvPr>
        </p:nvSpPr>
        <p:spPr>
          <a:xfrm>
            <a:off x="1131888" y="688975"/>
            <a:ext cx="4594225" cy="3446463"/>
          </a:xfrm>
          <a:ln/>
        </p:spPr>
      </p:sp>
      <p:sp>
        <p:nvSpPr>
          <p:cNvPr id="348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7553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p:txBody>
          <a:bodyPr/>
          <a:lstStyle>
            <a:lvl1pPr defTabSz="906463" eaLnBrk="0" hangingPunct="0">
              <a:spcBef>
                <a:spcPct val="30000"/>
              </a:spcBef>
              <a:defRPr sz="1200">
                <a:solidFill>
                  <a:schemeClr val="tx1"/>
                </a:solidFill>
                <a:latin typeface="Arial" charset="0"/>
              </a:defRPr>
            </a:lvl1pPr>
            <a:lvl2pPr marL="742950" indent="-285750" defTabSz="906463" eaLnBrk="0" hangingPunct="0">
              <a:spcBef>
                <a:spcPct val="30000"/>
              </a:spcBef>
              <a:defRPr sz="1200">
                <a:solidFill>
                  <a:schemeClr val="tx1"/>
                </a:solidFill>
                <a:latin typeface="Arial" charset="0"/>
              </a:defRPr>
            </a:lvl2pPr>
            <a:lvl3pPr marL="1143000" indent="-228600" defTabSz="906463" eaLnBrk="0" hangingPunct="0">
              <a:spcBef>
                <a:spcPct val="30000"/>
              </a:spcBef>
              <a:defRPr sz="1200">
                <a:solidFill>
                  <a:schemeClr val="tx1"/>
                </a:solidFill>
                <a:latin typeface="Arial" charset="0"/>
              </a:defRPr>
            </a:lvl3pPr>
            <a:lvl4pPr marL="1600200" indent="-228600" defTabSz="906463" eaLnBrk="0" hangingPunct="0">
              <a:spcBef>
                <a:spcPct val="30000"/>
              </a:spcBef>
              <a:defRPr sz="1200">
                <a:solidFill>
                  <a:schemeClr val="tx1"/>
                </a:solidFill>
                <a:latin typeface="Arial" charset="0"/>
              </a:defRPr>
            </a:lvl4pPr>
            <a:lvl5pPr marL="2057400" indent="-228600" defTabSz="906463" eaLnBrk="0" hangingPunct="0">
              <a:spcBef>
                <a:spcPct val="30000"/>
              </a:spcBef>
              <a:defRPr sz="1200">
                <a:solidFill>
                  <a:schemeClr val="tx1"/>
                </a:solidFill>
                <a:latin typeface="Arial" charset="0"/>
              </a:defRPr>
            </a:lvl5pPr>
            <a:lvl6pPr marL="2514600" indent="-228600" defTabSz="906463" eaLnBrk="0" fontAlgn="base" hangingPunct="0">
              <a:spcBef>
                <a:spcPct val="30000"/>
              </a:spcBef>
              <a:spcAft>
                <a:spcPct val="0"/>
              </a:spcAft>
              <a:defRPr sz="1200">
                <a:solidFill>
                  <a:schemeClr val="tx1"/>
                </a:solidFill>
                <a:latin typeface="Arial" charset="0"/>
              </a:defRPr>
            </a:lvl6pPr>
            <a:lvl7pPr marL="2971800" indent="-228600" defTabSz="906463" eaLnBrk="0" fontAlgn="base" hangingPunct="0">
              <a:spcBef>
                <a:spcPct val="30000"/>
              </a:spcBef>
              <a:spcAft>
                <a:spcPct val="0"/>
              </a:spcAft>
              <a:defRPr sz="1200">
                <a:solidFill>
                  <a:schemeClr val="tx1"/>
                </a:solidFill>
                <a:latin typeface="Arial" charset="0"/>
              </a:defRPr>
            </a:lvl7pPr>
            <a:lvl8pPr marL="3429000" indent="-228600" defTabSz="906463" eaLnBrk="0" fontAlgn="base" hangingPunct="0">
              <a:spcBef>
                <a:spcPct val="30000"/>
              </a:spcBef>
              <a:spcAft>
                <a:spcPct val="0"/>
              </a:spcAft>
              <a:defRPr sz="1200">
                <a:solidFill>
                  <a:schemeClr val="tx1"/>
                </a:solidFill>
                <a:latin typeface="Arial" charset="0"/>
              </a:defRPr>
            </a:lvl8pPr>
            <a:lvl9pPr marL="3886200" indent="-228600" defTabSz="90646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783951D-99CD-401B-8A9D-B56F27B40891}" type="slidenum">
              <a:rPr lang="en-US" altLang="en-US" smtClean="0"/>
              <a:pPr eaLnBrk="1" hangingPunct="1">
                <a:spcBef>
                  <a:spcPct val="0"/>
                </a:spcBef>
                <a:defRPr/>
              </a:pPr>
              <a:t>48</a:t>
            </a:fld>
            <a:endParaRPr lang="en-US" altLang="en-US" smtClean="0"/>
          </a:p>
        </p:txBody>
      </p:sp>
      <p:sp>
        <p:nvSpPr>
          <p:cNvPr id="35843" name="Rectangle 2"/>
          <p:cNvSpPr>
            <a:spLocks noGrp="1" noRot="1" noChangeAspect="1" noChangeArrowheads="1" noTextEdit="1"/>
          </p:cNvSpPr>
          <p:nvPr>
            <p:ph type="sldImg"/>
          </p:nvPr>
        </p:nvSpPr>
        <p:spPr>
          <a:xfrm>
            <a:off x="1131888" y="688975"/>
            <a:ext cx="4594225" cy="3446463"/>
          </a:xfrm>
          <a:ln/>
        </p:spPr>
      </p:sp>
      <p:sp>
        <p:nvSpPr>
          <p:cNvPr id="358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46349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p:txBody>
          <a:bodyPr/>
          <a:lstStyle>
            <a:lvl1pPr defTabSz="906463" eaLnBrk="0" hangingPunct="0">
              <a:spcBef>
                <a:spcPct val="30000"/>
              </a:spcBef>
              <a:defRPr sz="1200">
                <a:solidFill>
                  <a:schemeClr val="tx1"/>
                </a:solidFill>
                <a:latin typeface="Arial" charset="0"/>
              </a:defRPr>
            </a:lvl1pPr>
            <a:lvl2pPr marL="742950" indent="-285750" defTabSz="906463" eaLnBrk="0" hangingPunct="0">
              <a:spcBef>
                <a:spcPct val="30000"/>
              </a:spcBef>
              <a:defRPr sz="1200">
                <a:solidFill>
                  <a:schemeClr val="tx1"/>
                </a:solidFill>
                <a:latin typeface="Arial" charset="0"/>
              </a:defRPr>
            </a:lvl2pPr>
            <a:lvl3pPr marL="1143000" indent="-228600" defTabSz="906463" eaLnBrk="0" hangingPunct="0">
              <a:spcBef>
                <a:spcPct val="30000"/>
              </a:spcBef>
              <a:defRPr sz="1200">
                <a:solidFill>
                  <a:schemeClr val="tx1"/>
                </a:solidFill>
                <a:latin typeface="Arial" charset="0"/>
              </a:defRPr>
            </a:lvl3pPr>
            <a:lvl4pPr marL="1600200" indent="-228600" defTabSz="906463" eaLnBrk="0" hangingPunct="0">
              <a:spcBef>
                <a:spcPct val="30000"/>
              </a:spcBef>
              <a:defRPr sz="1200">
                <a:solidFill>
                  <a:schemeClr val="tx1"/>
                </a:solidFill>
                <a:latin typeface="Arial" charset="0"/>
              </a:defRPr>
            </a:lvl4pPr>
            <a:lvl5pPr marL="2057400" indent="-228600" defTabSz="906463" eaLnBrk="0" hangingPunct="0">
              <a:spcBef>
                <a:spcPct val="30000"/>
              </a:spcBef>
              <a:defRPr sz="1200">
                <a:solidFill>
                  <a:schemeClr val="tx1"/>
                </a:solidFill>
                <a:latin typeface="Arial" charset="0"/>
              </a:defRPr>
            </a:lvl5pPr>
            <a:lvl6pPr marL="2514600" indent="-228600" defTabSz="906463" eaLnBrk="0" fontAlgn="base" hangingPunct="0">
              <a:spcBef>
                <a:spcPct val="30000"/>
              </a:spcBef>
              <a:spcAft>
                <a:spcPct val="0"/>
              </a:spcAft>
              <a:defRPr sz="1200">
                <a:solidFill>
                  <a:schemeClr val="tx1"/>
                </a:solidFill>
                <a:latin typeface="Arial" charset="0"/>
              </a:defRPr>
            </a:lvl6pPr>
            <a:lvl7pPr marL="2971800" indent="-228600" defTabSz="906463" eaLnBrk="0" fontAlgn="base" hangingPunct="0">
              <a:spcBef>
                <a:spcPct val="30000"/>
              </a:spcBef>
              <a:spcAft>
                <a:spcPct val="0"/>
              </a:spcAft>
              <a:defRPr sz="1200">
                <a:solidFill>
                  <a:schemeClr val="tx1"/>
                </a:solidFill>
                <a:latin typeface="Arial" charset="0"/>
              </a:defRPr>
            </a:lvl7pPr>
            <a:lvl8pPr marL="3429000" indent="-228600" defTabSz="906463" eaLnBrk="0" fontAlgn="base" hangingPunct="0">
              <a:spcBef>
                <a:spcPct val="30000"/>
              </a:spcBef>
              <a:spcAft>
                <a:spcPct val="0"/>
              </a:spcAft>
              <a:defRPr sz="1200">
                <a:solidFill>
                  <a:schemeClr val="tx1"/>
                </a:solidFill>
                <a:latin typeface="Arial" charset="0"/>
              </a:defRPr>
            </a:lvl8pPr>
            <a:lvl9pPr marL="3886200" indent="-228600" defTabSz="90646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5F8AF8FE-E822-4645-870B-44B6D342D2FC}" type="slidenum">
              <a:rPr lang="en-US" altLang="en-US" smtClean="0"/>
              <a:pPr eaLnBrk="1" hangingPunct="1">
                <a:spcBef>
                  <a:spcPct val="0"/>
                </a:spcBef>
                <a:defRPr/>
              </a:pPr>
              <a:t>49</a:t>
            </a:fld>
            <a:endParaRPr lang="en-US" altLang="en-US" smtClean="0"/>
          </a:p>
        </p:txBody>
      </p:sp>
      <p:sp>
        <p:nvSpPr>
          <p:cNvPr id="36867" name="Rectangle 2"/>
          <p:cNvSpPr>
            <a:spLocks noGrp="1" noRot="1" noChangeAspect="1" noChangeArrowheads="1" noTextEdit="1"/>
          </p:cNvSpPr>
          <p:nvPr>
            <p:ph type="sldImg"/>
          </p:nvPr>
        </p:nvSpPr>
        <p:spPr>
          <a:xfrm>
            <a:off x="1131888" y="688975"/>
            <a:ext cx="4594225" cy="3446463"/>
          </a:xfrm>
          <a:ln/>
        </p:spPr>
      </p:sp>
      <p:sp>
        <p:nvSpPr>
          <p:cNvPr id="368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209051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36561" indent="-283293" eaLnBrk="0" hangingPunct="0">
              <a:defRPr>
                <a:solidFill>
                  <a:schemeClr val="tx1"/>
                </a:solidFill>
                <a:latin typeface="Arial" charset="0"/>
              </a:defRPr>
            </a:lvl2pPr>
            <a:lvl3pPr marL="1133170" indent="-226634" eaLnBrk="0" hangingPunct="0">
              <a:defRPr>
                <a:solidFill>
                  <a:schemeClr val="tx1"/>
                </a:solidFill>
                <a:latin typeface="Arial" charset="0"/>
              </a:defRPr>
            </a:lvl3pPr>
            <a:lvl4pPr marL="1586438" indent="-226634" eaLnBrk="0" hangingPunct="0">
              <a:defRPr>
                <a:solidFill>
                  <a:schemeClr val="tx1"/>
                </a:solidFill>
                <a:latin typeface="Arial" charset="0"/>
              </a:defRPr>
            </a:lvl4pPr>
            <a:lvl5pPr marL="2039706" indent="-226634" eaLnBrk="0" hangingPunct="0">
              <a:defRPr>
                <a:solidFill>
                  <a:schemeClr val="tx1"/>
                </a:solidFill>
                <a:latin typeface="Arial" charset="0"/>
              </a:defRPr>
            </a:lvl5pPr>
            <a:lvl6pPr marL="2492974" indent="-226634" eaLnBrk="0" fontAlgn="base" hangingPunct="0">
              <a:spcBef>
                <a:spcPct val="0"/>
              </a:spcBef>
              <a:spcAft>
                <a:spcPct val="0"/>
              </a:spcAft>
              <a:defRPr>
                <a:solidFill>
                  <a:schemeClr val="tx1"/>
                </a:solidFill>
                <a:latin typeface="Arial" charset="0"/>
              </a:defRPr>
            </a:lvl6pPr>
            <a:lvl7pPr marL="2946243" indent="-226634" eaLnBrk="0" fontAlgn="base" hangingPunct="0">
              <a:spcBef>
                <a:spcPct val="0"/>
              </a:spcBef>
              <a:spcAft>
                <a:spcPct val="0"/>
              </a:spcAft>
              <a:defRPr>
                <a:solidFill>
                  <a:schemeClr val="tx1"/>
                </a:solidFill>
                <a:latin typeface="Arial" charset="0"/>
              </a:defRPr>
            </a:lvl7pPr>
            <a:lvl8pPr marL="3399511" indent="-226634" eaLnBrk="0" fontAlgn="base" hangingPunct="0">
              <a:spcBef>
                <a:spcPct val="0"/>
              </a:spcBef>
              <a:spcAft>
                <a:spcPct val="0"/>
              </a:spcAft>
              <a:defRPr>
                <a:solidFill>
                  <a:schemeClr val="tx1"/>
                </a:solidFill>
                <a:latin typeface="Arial" charset="0"/>
              </a:defRPr>
            </a:lvl8pPr>
            <a:lvl9pPr marL="3852779" indent="-226634" eaLnBrk="0" fontAlgn="base" hangingPunct="0">
              <a:spcBef>
                <a:spcPct val="0"/>
              </a:spcBef>
              <a:spcAft>
                <a:spcPct val="0"/>
              </a:spcAft>
              <a:defRPr>
                <a:solidFill>
                  <a:schemeClr val="tx1"/>
                </a:solidFill>
                <a:latin typeface="Arial" charset="0"/>
              </a:defRPr>
            </a:lvl9pPr>
          </a:lstStyle>
          <a:p>
            <a:pPr eaLnBrk="1" hangingPunct="1">
              <a:defRPr/>
            </a:pPr>
            <a:fld id="{6C6D0D2F-BAAA-4A19-A60D-55073AF10AB8}" type="slidenum">
              <a:rPr lang="en-US" smtClean="0"/>
              <a:pPr eaLnBrk="1" hangingPunct="1">
                <a:defRPr/>
              </a:pPr>
              <a:t>5</a:t>
            </a:fld>
            <a:endParaRPr lang="en-US" smtClean="0"/>
          </a:p>
        </p:txBody>
      </p:sp>
      <p:sp>
        <p:nvSpPr>
          <p:cNvPr id="33795" name="Rectangle 2"/>
          <p:cNvSpPr>
            <a:spLocks noGrp="1" noRot="1" noChangeAspect="1" noChangeArrowheads="1" noTextEdit="1"/>
          </p:cNvSpPr>
          <p:nvPr>
            <p:ph type="sldImg"/>
          </p:nvPr>
        </p:nvSpPr>
        <p:spPr>
          <a:xfrm>
            <a:off x="1131888" y="688975"/>
            <a:ext cx="4594225" cy="3446463"/>
          </a:xfrm>
          <a:ln/>
        </p:spPr>
      </p:sp>
      <p:sp>
        <p:nvSpPr>
          <p:cNvPr id="33796" name="Rectangle 3"/>
          <p:cNvSpPr>
            <a:spLocks noGrp="1" noChangeArrowheads="1"/>
          </p:cNvSpPr>
          <p:nvPr>
            <p:ph type="body" idx="1"/>
          </p:nvPr>
        </p:nvSpPr>
        <p:spPr>
          <a:noFill/>
        </p:spPr>
        <p:txBody>
          <a:bodyPr/>
          <a:lstStyle/>
          <a:p>
            <a:pPr eaLnBrk="1" hangingPunct="1">
              <a:lnSpc>
                <a:spcPct val="80000"/>
              </a:lnSpc>
            </a:pPr>
            <a:r>
              <a:rPr lang="en-US" altLang="en-US" sz="1000"/>
              <a:t>Kids love games—all sorts of games. We know there are many reasons for teaching kids how to </a:t>
            </a:r>
            <a:r>
              <a:rPr lang="en-US" altLang="en-US" sz="1000" u="sng"/>
              <a:t>play</a:t>
            </a:r>
            <a:r>
              <a:rPr lang="en-US" altLang="en-US" sz="1000"/>
              <a:t> chess, but today we’re going to focus on using chess concepts and equipment to focus on problem solving. Chess is motivational because it’s a game. And, more importantly, focusing on the problem-solving aspects of chess can motivate those students who aren’t game-players or risk-takers, often your girls. </a:t>
            </a:r>
          </a:p>
          <a:p>
            <a:pPr eaLnBrk="1" hangingPunct="1">
              <a:lnSpc>
                <a:spcPct val="80000"/>
              </a:lnSpc>
            </a:pPr>
            <a:r>
              <a:rPr lang="en-US" altLang="en-US" sz="1000"/>
              <a:t>Chess taps these higher level thinking skills.</a:t>
            </a:r>
            <a:endParaRPr lang="en-US" altLang="en-US" sz="1000" b="1"/>
          </a:p>
          <a:p>
            <a:pPr eaLnBrk="1" hangingPunct="1">
              <a:lnSpc>
                <a:spcPct val="80000"/>
              </a:lnSpc>
            </a:pPr>
            <a:r>
              <a:rPr lang="en-US" altLang="en-US" sz="1000" b="1"/>
              <a:t>Focusing</a:t>
            </a:r>
            <a:r>
              <a:rPr lang="en-US" altLang="en-US" sz="1000"/>
              <a:t>: You must observe and concentrate. If they don’t watch what’s happening in a game, they can’t respond, no matter how smart they are. </a:t>
            </a:r>
          </a:p>
          <a:p>
            <a:pPr eaLnBrk="1" hangingPunct="1">
              <a:lnSpc>
                <a:spcPct val="80000"/>
              </a:lnSpc>
            </a:pPr>
            <a:r>
              <a:rPr lang="en-US" altLang="en-US" sz="1000" b="1"/>
              <a:t>Visualizing</a:t>
            </a:r>
            <a:r>
              <a:rPr lang="en-US" altLang="en-US" sz="1000"/>
              <a:t>: You must imagine a sequence of actions before it happens. Shift the pieces in your mind, first one, then several moves ahead.</a:t>
            </a:r>
            <a:br>
              <a:rPr lang="en-US" altLang="en-US" sz="1000"/>
            </a:br>
            <a:r>
              <a:rPr lang="en-US" altLang="en-US" sz="1000" b="1"/>
              <a:t>Thinking Ahead</a:t>
            </a:r>
            <a:r>
              <a:rPr lang="en-US" altLang="en-US" sz="1000"/>
              <a:t>: You have to ask the question: "If I do this, what might happen then, and how can I respond?" Over time, chess helps develop patience and  thoughtfulness.</a:t>
            </a:r>
            <a:br>
              <a:rPr lang="en-US" altLang="en-US" sz="1000"/>
            </a:br>
            <a:r>
              <a:rPr lang="en-US" altLang="en-US" sz="1000" b="1"/>
              <a:t>Weighing Options</a:t>
            </a:r>
            <a:r>
              <a:rPr lang="en-US" altLang="en-US" sz="1000"/>
              <a:t>: You don’t have to do the first thing that pops into your mind. Identify alternatives and consider the pros and cons.</a:t>
            </a:r>
            <a:br>
              <a:rPr lang="en-US" altLang="en-US" sz="1000"/>
            </a:br>
            <a:r>
              <a:rPr lang="en-US" altLang="en-US" sz="1000" b="1"/>
              <a:t>Analyzing Concretely</a:t>
            </a:r>
            <a:r>
              <a:rPr lang="en-US" altLang="en-US" sz="1000"/>
              <a:t>: Evaluate the results of  specific actions and sequences. Does this sequence help me or hurt  me? </a:t>
            </a:r>
          </a:p>
          <a:p>
            <a:pPr eaLnBrk="1" hangingPunct="1">
              <a:lnSpc>
                <a:spcPct val="80000"/>
              </a:lnSpc>
            </a:pPr>
            <a:r>
              <a:rPr lang="en-US" altLang="en-US" sz="1000" b="1"/>
              <a:t>Thinking Abstractly</a:t>
            </a:r>
            <a:r>
              <a:rPr lang="en-US" altLang="en-US" sz="1000"/>
              <a:t>: Consider the bigger picture. Take patterns used in one context and apply them to different, but  related situations.</a:t>
            </a:r>
            <a:br>
              <a:rPr lang="en-US" altLang="en-US" sz="1000"/>
            </a:br>
            <a:r>
              <a:rPr lang="en-US" altLang="en-US" sz="1000" b="1"/>
              <a:t>Planning Ahead</a:t>
            </a:r>
            <a:r>
              <a:rPr lang="en-US" altLang="en-US" sz="1000"/>
              <a:t>: Develop longer range goals and take steps toward bringing them about. Reevaluate your plans and make changes.</a:t>
            </a:r>
            <a:br>
              <a:rPr lang="en-US" altLang="en-US" sz="1000"/>
            </a:br>
            <a:r>
              <a:rPr lang="en-US" altLang="en-US" sz="1000" b="1"/>
              <a:t>Juggling Multiple Considerations Simultaneously</a:t>
            </a:r>
            <a:r>
              <a:rPr lang="en-US" altLang="en-US" sz="1000"/>
              <a:t>: Try to weigh various factors all at once. </a:t>
            </a:r>
          </a:p>
          <a:p>
            <a:pPr eaLnBrk="1" hangingPunct="1">
              <a:lnSpc>
                <a:spcPct val="80000"/>
              </a:lnSpc>
            </a:pPr>
            <a:r>
              <a:rPr lang="en-US" altLang="en-US" sz="1000" b="1"/>
              <a:t>Educational research </a:t>
            </a:r>
            <a:r>
              <a:rPr lang="en-US" altLang="en-US" sz="1000"/>
              <a:t>shows that chess improves math and reading scores, the Torrance Tests of Creative Thinking, the Watson-Glaser Critical Thinking Appraisal, and IQ scores.</a:t>
            </a:r>
          </a:p>
          <a:p>
            <a:pPr eaLnBrk="1" hangingPunct="1">
              <a:lnSpc>
                <a:spcPct val="80000"/>
              </a:lnSpc>
            </a:pPr>
            <a:r>
              <a:rPr lang="en-US" altLang="en-US" sz="1000" b="1"/>
              <a:t>Chess benefits social skills:</a:t>
            </a:r>
            <a:r>
              <a:rPr lang="en-US" altLang="en-US" sz="1000"/>
              <a:t> build individual friendships, practice sportsmanship, persist and pursue personal goals, improve self-concept</a:t>
            </a:r>
          </a:p>
          <a:p>
            <a:pPr eaLnBrk="1" hangingPunct="1">
              <a:lnSpc>
                <a:spcPct val="80000"/>
              </a:lnSpc>
            </a:pPr>
            <a:r>
              <a:rPr lang="en-US" altLang="en-US" sz="1000" b="1"/>
              <a:t>Reach all learners:</a:t>
            </a:r>
            <a:r>
              <a:rPr lang="en-US" altLang="en-US" sz="1000"/>
              <a:t> creative chess instruction addresses the first seven of Gardner’s Multiple Intelligences—logical/mathematical, body/kinesthetic, visual/spatial, verbal/linguistic, musical/rhythmic (patterns), interpersonal and intra-personal.</a:t>
            </a:r>
          </a:p>
        </p:txBody>
      </p:sp>
    </p:spTree>
    <p:extLst>
      <p:ext uri="{BB962C8B-B14F-4D97-AF65-F5344CB8AC3E}">
        <p14:creationId xmlns:p14="http://schemas.microsoft.com/office/powerpoint/2010/main" val="76235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lvl1pPr defTabSz="906396" eaLnBrk="0" hangingPunct="0">
              <a:spcBef>
                <a:spcPct val="30000"/>
              </a:spcBef>
              <a:defRPr sz="1200">
                <a:solidFill>
                  <a:schemeClr val="tx1"/>
                </a:solidFill>
                <a:latin typeface="Arial" charset="0"/>
              </a:defRPr>
            </a:lvl1pPr>
            <a:lvl2pPr marL="742895" indent="-285728" defTabSz="906396" eaLnBrk="0" hangingPunct="0">
              <a:spcBef>
                <a:spcPct val="30000"/>
              </a:spcBef>
              <a:defRPr sz="1200">
                <a:solidFill>
                  <a:schemeClr val="tx1"/>
                </a:solidFill>
                <a:latin typeface="Arial" charset="0"/>
              </a:defRPr>
            </a:lvl2pPr>
            <a:lvl3pPr marL="1142916" indent="-228583" defTabSz="906396" eaLnBrk="0" hangingPunct="0">
              <a:spcBef>
                <a:spcPct val="30000"/>
              </a:spcBef>
              <a:defRPr sz="1200">
                <a:solidFill>
                  <a:schemeClr val="tx1"/>
                </a:solidFill>
                <a:latin typeface="Arial" charset="0"/>
              </a:defRPr>
            </a:lvl3pPr>
            <a:lvl4pPr marL="1600082" indent="-228583" defTabSz="906396" eaLnBrk="0" hangingPunct="0">
              <a:spcBef>
                <a:spcPct val="30000"/>
              </a:spcBef>
              <a:defRPr sz="1200">
                <a:solidFill>
                  <a:schemeClr val="tx1"/>
                </a:solidFill>
                <a:latin typeface="Arial" charset="0"/>
              </a:defRPr>
            </a:lvl4pPr>
            <a:lvl5pPr marL="2057248" indent="-228583" defTabSz="906396" eaLnBrk="0" hangingPunct="0">
              <a:spcBef>
                <a:spcPct val="30000"/>
              </a:spcBef>
              <a:defRPr sz="1200">
                <a:solidFill>
                  <a:schemeClr val="tx1"/>
                </a:solidFill>
                <a:latin typeface="Arial" charset="0"/>
              </a:defRPr>
            </a:lvl5pPr>
            <a:lvl6pPr marL="2514414" indent="-228583" defTabSz="906396" eaLnBrk="0" fontAlgn="base" hangingPunct="0">
              <a:spcBef>
                <a:spcPct val="30000"/>
              </a:spcBef>
              <a:spcAft>
                <a:spcPct val="0"/>
              </a:spcAft>
              <a:defRPr sz="1200">
                <a:solidFill>
                  <a:schemeClr val="tx1"/>
                </a:solidFill>
                <a:latin typeface="Arial" charset="0"/>
              </a:defRPr>
            </a:lvl6pPr>
            <a:lvl7pPr marL="2971580" indent="-228583" defTabSz="906396" eaLnBrk="0" fontAlgn="base" hangingPunct="0">
              <a:spcBef>
                <a:spcPct val="30000"/>
              </a:spcBef>
              <a:spcAft>
                <a:spcPct val="0"/>
              </a:spcAft>
              <a:defRPr sz="1200">
                <a:solidFill>
                  <a:schemeClr val="tx1"/>
                </a:solidFill>
                <a:latin typeface="Arial" charset="0"/>
              </a:defRPr>
            </a:lvl7pPr>
            <a:lvl8pPr marL="3428746" indent="-228583" defTabSz="906396" eaLnBrk="0" fontAlgn="base" hangingPunct="0">
              <a:spcBef>
                <a:spcPct val="30000"/>
              </a:spcBef>
              <a:spcAft>
                <a:spcPct val="0"/>
              </a:spcAft>
              <a:defRPr sz="1200">
                <a:solidFill>
                  <a:schemeClr val="tx1"/>
                </a:solidFill>
                <a:latin typeface="Arial" charset="0"/>
              </a:defRPr>
            </a:lvl8pPr>
            <a:lvl9pPr marL="3885912" indent="-228583" defTabSz="906396"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BE46EEFE-70DE-44D6-ADD7-69C35BF9318F}" type="slidenum">
              <a:rPr lang="en-US" altLang="en-US" smtClean="0"/>
              <a:pPr eaLnBrk="1" hangingPunct="1">
                <a:spcBef>
                  <a:spcPct val="0"/>
                </a:spcBef>
                <a:defRPr/>
              </a:pPr>
              <a:t>6</a:t>
            </a:fld>
            <a:endParaRPr lang="en-US" altLang="en-US" smtClean="0"/>
          </a:p>
        </p:txBody>
      </p:sp>
      <p:sp>
        <p:nvSpPr>
          <p:cNvPr id="34819" name="Rectangle 2"/>
          <p:cNvSpPr>
            <a:spLocks noGrp="1" noRot="1" noChangeAspect="1" noChangeArrowheads="1" noTextEdit="1"/>
          </p:cNvSpPr>
          <p:nvPr>
            <p:ph type="sldImg"/>
          </p:nvPr>
        </p:nvSpPr>
        <p:spPr>
          <a:xfrm>
            <a:off x="1131888" y="688975"/>
            <a:ext cx="4594225" cy="3446463"/>
          </a:xfrm>
          <a:ln/>
        </p:spPr>
      </p:sp>
      <p:sp>
        <p:nvSpPr>
          <p:cNvPr id="34820" name="Rectangle 3"/>
          <p:cNvSpPr>
            <a:spLocks noGrp="1" noChangeArrowheads="1"/>
          </p:cNvSpPr>
          <p:nvPr>
            <p:ph type="body" idx="1"/>
          </p:nvPr>
        </p:nvSpPr>
        <p:spPr>
          <a:noFill/>
        </p:spPr>
        <p:txBody>
          <a:bodyPr/>
          <a:lstStyle/>
          <a:p>
            <a:pPr eaLnBrk="1" hangingPunct="1"/>
            <a:r>
              <a:rPr lang="en-US" altLang="en-US" sz="1000"/>
              <a:t>3-5 minutes</a:t>
            </a:r>
          </a:p>
          <a:p>
            <a:pPr eaLnBrk="1" hangingPunct="1"/>
            <a:r>
              <a:rPr lang="en-US" altLang="en-US" sz="1000"/>
              <a:t>Chess taps these higher level thinking skills.</a:t>
            </a:r>
            <a:endParaRPr lang="en-US" altLang="en-US" sz="1000" b="1"/>
          </a:p>
          <a:p>
            <a:pPr eaLnBrk="1" hangingPunct="1"/>
            <a:r>
              <a:rPr lang="en-US" altLang="en-US" sz="1000" b="1"/>
              <a:t>Focusing</a:t>
            </a:r>
            <a:r>
              <a:rPr lang="en-US" altLang="en-US" sz="1000"/>
              <a:t>: You must observe and concentrate. If they don’t watch what’s happening in a game, they can’t respond, no matter how smart they are. </a:t>
            </a:r>
          </a:p>
          <a:p>
            <a:pPr eaLnBrk="1" hangingPunct="1"/>
            <a:r>
              <a:rPr lang="en-US" altLang="en-US" sz="1000" b="1"/>
              <a:t>Visualizing</a:t>
            </a:r>
            <a:r>
              <a:rPr lang="en-US" altLang="en-US" sz="1000"/>
              <a:t>: You must imagine a sequence of actions before it happens. Shift the pieces in your mind, first one, then several moves ahead.</a:t>
            </a:r>
            <a:br>
              <a:rPr lang="en-US" altLang="en-US" sz="1000"/>
            </a:br>
            <a:r>
              <a:rPr lang="en-US" altLang="en-US" sz="1000" b="1"/>
              <a:t>Thinking Ahead</a:t>
            </a:r>
            <a:r>
              <a:rPr lang="en-US" altLang="en-US" sz="1000"/>
              <a:t>: You have to ask the question: "If I do this, what might happen then, and how can I respond?" Over time, chess helps develop patience and  thoughtfulness.</a:t>
            </a:r>
            <a:br>
              <a:rPr lang="en-US" altLang="en-US" sz="1000"/>
            </a:br>
            <a:r>
              <a:rPr lang="en-US" altLang="en-US" sz="1000" b="1"/>
              <a:t>Weighing Options</a:t>
            </a:r>
            <a:r>
              <a:rPr lang="en-US" altLang="en-US" sz="1000"/>
              <a:t>: You don’t have to do the first thing that pops into your mind. Identify alternatives and consider the pros and cons.</a:t>
            </a:r>
            <a:br>
              <a:rPr lang="en-US" altLang="en-US" sz="1000"/>
            </a:br>
            <a:r>
              <a:rPr lang="en-US" altLang="en-US" sz="1000" b="1"/>
              <a:t>Analyzing Concretely</a:t>
            </a:r>
            <a:r>
              <a:rPr lang="en-US" altLang="en-US" sz="1000"/>
              <a:t>: Evaluate the results of  specific actions and sequences. Does this sequence help me or hurt  me? </a:t>
            </a:r>
          </a:p>
          <a:p>
            <a:pPr eaLnBrk="1" hangingPunct="1"/>
            <a:r>
              <a:rPr lang="en-US" altLang="en-US" sz="1000" b="1"/>
              <a:t>Thinking Abstractly</a:t>
            </a:r>
            <a:r>
              <a:rPr lang="en-US" altLang="en-US" sz="1000"/>
              <a:t>: Consider the bigger picture. Take patterns used in one context and apply them to different, but  related situations.</a:t>
            </a:r>
            <a:br>
              <a:rPr lang="en-US" altLang="en-US" sz="1000"/>
            </a:br>
            <a:r>
              <a:rPr lang="en-US" altLang="en-US" sz="1000" b="1"/>
              <a:t>Planning Ahead</a:t>
            </a:r>
            <a:r>
              <a:rPr lang="en-US" altLang="en-US" sz="1000"/>
              <a:t>: Develop longer range goals and take steps toward bringing them about. Reevaluate your plans and make changes.</a:t>
            </a:r>
            <a:br>
              <a:rPr lang="en-US" altLang="en-US" sz="1000"/>
            </a:br>
            <a:r>
              <a:rPr lang="en-US" altLang="en-US" sz="1000" b="1"/>
              <a:t>Juggling Multiple Considerations Simultaneously</a:t>
            </a:r>
            <a:r>
              <a:rPr lang="en-US" altLang="en-US" sz="1000"/>
              <a:t>: Try to weigh various factors all at once. </a:t>
            </a:r>
          </a:p>
          <a:p>
            <a:pPr eaLnBrk="1" hangingPunct="1"/>
            <a:r>
              <a:rPr lang="en-US" altLang="en-US" sz="1000" b="1"/>
              <a:t>Educational research </a:t>
            </a:r>
            <a:r>
              <a:rPr lang="en-US" altLang="en-US" sz="1000"/>
              <a:t>shows that chess improves math and reading scores, the Torrance Tests of Creative Thinking, the Watson-Glaser Critical Thinking Appraisal, and IQ scores.</a:t>
            </a:r>
          </a:p>
          <a:p>
            <a:pPr eaLnBrk="1" hangingPunct="1"/>
            <a:r>
              <a:rPr lang="en-US" altLang="en-US" sz="1000" b="1"/>
              <a:t>Chess benefits social skills:</a:t>
            </a:r>
            <a:r>
              <a:rPr lang="en-US" altLang="en-US" sz="1000"/>
              <a:t> build individual friendships, practice sportsmanship, persist and pursue personal goals, improve self-concept</a:t>
            </a:r>
          </a:p>
          <a:p>
            <a:pPr eaLnBrk="1" hangingPunct="1"/>
            <a:r>
              <a:rPr lang="en-US" altLang="en-US" sz="1000" b="1"/>
              <a:t>Reach all learners:</a:t>
            </a:r>
            <a:r>
              <a:rPr lang="en-US" altLang="en-US" sz="1000"/>
              <a:t> creative chess instruction addresses the first seven of Gardner’s Multiple Intelligences—logical/mathematical, body/kinesthetic, visual/spatial, verbal/linguistic, musical/rhythmic (patterns), interpersonal and intra-personal.</a:t>
            </a:r>
          </a:p>
        </p:txBody>
      </p:sp>
    </p:spTree>
    <p:extLst>
      <p:ext uri="{BB962C8B-B14F-4D97-AF65-F5344CB8AC3E}">
        <p14:creationId xmlns:p14="http://schemas.microsoft.com/office/powerpoint/2010/main" val="1969404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06463" eaLnBrk="0" hangingPunct="0">
              <a:spcBef>
                <a:spcPct val="30000"/>
              </a:spcBef>
              <a:defRPr sz="1200">
                <a:solidFill>
                  <a:schemeClr val="tx1"/>
                </a:solidFill>
                <a:latin typeface="Arial" charset="0"/>
              </a:defRPr>
            </a:lvl1pPr>
            <a:lvl2pPr marL="742950" indent="-285750" defTabSz="906463" eaLnBrk="0" hangingPunct="0">
              <a:spcBef>
                <a:spcPct val="30000"/>
              </a:spcBef>
              <a:defRPr sz="1200">
                <a:solidFill>
                  <a:schemeClr val="tx1"/>
                </a:solidFill>
                <a:latin typeface="Arial" charset="0"/>
              </a:defRPr>
            </a:lvl2pPr>
            <a:lvl3pPr marL="1143000" indent="-228600" defTabSz="906463" eaLnBrk="0" hangingPunct="0">
              <a:spcBef>
                <a:spcPct val="30000"/>
              </a:spcBef>
              <a:defRPr sz="1200">
                <a:solidFill>
                  <a:schemeClr val="tx1"/>
                </a:solidFill>
                <a:latin typeface="Arial" charset="0"/>
              </a:defRPr>
            </a:lvl3pPr>
            <a:lvl4pPr marL="1600200" indent="-228600" defTabSz="906463" eaLnBrk="0" hangingPunct="0">
              <a:spcBef>
                <a:spcPct val="30000"/>
              </a:spcBef>
              <a:defRPr sz="1200">
                <a:solidFill>
                  <a:schemeClr val="tx1"/>
                </a:solidFill>
                <a:latin typeface="Arial" charset="0"/>
              </a:defRPr>
            </a:lvl4pPr>
            <a:lvl5pPr marL="2057400" indent="-228600" defTabSz="906463" eaLnBrk="0" hangingPunct="0">
              <a:spcBef>
                <a:spcPct val="30000"/>
              </a:spcBef>
              <a:defRPr sz="1200">
                <a:solidFill>
                  <a:schemeClr val="tx1"/>
                </a:solidFill>
                <a:latin typeface="Arial" charset="0"/>
              </a:defRPr>
            </a:lvl5pPr>
            <a:lvl6pPr marL="2514600" indent="-228600" defTabSz="906463" eaLnBrk="0" fontAlgn="base" hangingPunct="0">
              <a:spcBef>
                <a:spcPct val="30000"/>
              </a:spcBef>
              <a:spcAft>
                <a:spcPct val="0"/>
              </a:spcAft>
              <a:defRPr sz="1200">
                <a:solidFill>
                  <a:schemeClr val="tx1"/>
                </a:solidFill>
                <a:latin typeface="Arial" charset="0"/>
              </a:defRPr>
            </a:lvl6pPr>
            <a:lvl7pPr marL="2971800" indent="-228600" defTabSz="906463" eaLnBrk="0" fontAlgn="base" hangingPunct="0">
              <a:spcBef>
                <a:spcPct val="30000"/>
              </a:spcBef>
              <a:spcAft>
                <a:spcPct val="0"/>
              </a:spcAft>
              <a:defRPr sz="1200">
                <a:solidFill>
                  <a:schemeClr val="tx1"/>
                </a:solidFill>
                <a:latin typeface="Arial" charset="0"/>
              </a:defRPr>
            </a:lvl7pPr>
            <a:lvl8pPr marL="3429000" indent="-228600" defTabSz="906463" eaLnBrk="0" fontAlgn="base" hangingPunct="0">
              <a:spcBef>
                <a:spcPct val="30000"/>
              </a:spcBef>
              <a:spcAft>
                <a:spcPct val="0"/>
              </a:spcAft>
              <a:defRPr sz="1200">
                <a:solidFill>
                  <a:schemeClr val="tx1"/>
                </a:solidFill>
                <a:latin typeface="Arial" charset="0"/>
              </a:defRPr>
            </a:lvl8pPr>
            <a:lvl9pPr marL="3886200" indent="-228600" defTabSz="90646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2AA72DF-AAA5-4DCC-BE4D-594EE4F31210}" type="slidenum">
              <a:rPr lang="en-US" altLang="en-US" smtClean="0"/>
              <a:pPr eaLnBrk="1" hangingPunct="1">
                <a:spcBef>
                  <a:spcPct val="0"/>
                </a:spcBef>
              </a:pPr>
              <a:t>7</a:t>
            </a:fld>
            <a:endParaRPr lang="en-US" altLang="en-US" smtClean="0"/>
          </a:p>
        </p:txBody>
      </p:sp>
      <p:sp>
        <p:nvSpPr>
          <p:cNvPr id="18435" name="Rectangle 2"/>
          <p:cNvSpPr>
            <a:spLocks noGrp="1" noRot="1" noChangeAspect="1" noChangeArrowheads="1" noTextEdit="1"/>
          </p:cNvSpPr>
          <p:nvPr>
            <p:ph type="sldImg"/>
          </p:nvPr>
        </p:nvSpPr>
        <p:spPr>
          <a:xfrm>
            <a:off x="1131888" y="688975"/>
            <a:ext cx="4594225" cy="3446463"/>
          </a:xfrm>
          <a:ln/>
        </p:spPr>
      </p:sp>
      <p:sp>
        <p:nvSpPr>
          <p:cNvPr id="18436" name="Notes Placeholder 1"/>
          <p:cNvSpPr>
            <a:spLocks noGrp="1"/>
          </p:cNvSpPr>
          <p:nvPr/>
        </p:nvSpPr>
        <p:spPr bwMode="auto">
          <a:xfrm>
            <a:off x="685800" y="4365625"/>
            <a:ext cx="5486400" cy="4135438"/>
          </a:xfrm>
          <a:prstGeom prst="rect">
            <a:avLst/>
          </a:prstGeom>
        </p:spPr>
        <p:txBody>
          <a:bodyPr lIns="90654" tIns="45327" rIns="90654" bIns="45327"/>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2532048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36561" indent="-283293" eaLnBrk="0" hangingPunct="0">
              <a:defRPr>
                <a:solidFill>
                  <a:schemeClr val="tx1"/>
                </a:solidFill>
                <a:latin typeface="Arial" charset="0"/>
              </a:defRPr>
            </a:lvl2pPr>
            <a:lvl3pPr marL="1133170" indent="-226634" eaLnBrk="0" hangingPunct="0">
              <a:defRPr>
                <a:solidFill>
                  <a:schemeClr val="tx1"/>
                </a:solidFill>
                <a:latin typeface="Arial" charset="0"/>
              </a:defRPr>
            </a:lvl3pPr>
            <a:lvl4pPr marL="1586438" indent="-226634" eaLnBrk="0" hangingPunct="0">
              <a:defRPr>
                <a:solidFill>
                  <a:schemeClr val="tx1"/>
                </a:solidFill>
                <a:latin typeface="Arial" charset="0"/>
              </a:defRPr>
            </a:lvl4pPr>
            <a:lvl5pPr marL="2039706" indent="-226634" eaLnBrk="0" hangingPunct="0">
              <a:defRPr>
                <a:solidFill>
                  <a:schemeClr val="tx1"/>
                </a:solidFill>
                <a:latin typeface="Arial" charset="0"/>
              </a:defRPr>
            </a:lvl5pPr>
            <a:lvl6pPr marL="2492974" indent="-226634" eaLnBrk="0" fontAlgn="base" hangingPunct="0">
              <a:spcBef>
                <a:spcPct val="0"/>
              </a:spcBef>
              <a:spcAft>
                <a:spcPct val="0"/>
              </a:spcAft>
              <a:defRPr>
                <a:solidFill>
                  <a:schemeClr val="tx1"/>
                </a:solidFill>
                <a:latin typeface="Arial" charset="0"/>
              </a:defRPr>
            </a:lvl6pPr>
            <a:lvl7pPr marL="2946243" indent="-226634" eaLnBrk="0" fontAlgn="base" hangingPunct="0">
              <a:spcBef>
                <a:spcPct val="0"/>
              </a:spcBef>
              <a:spcAft>
                <a:spcPct val="0"/>
              </a:spcAft>
              <a:defRPr>
                <a:solidFill>
                  <a:schemeClr val="tx1"/>
                </a:solidFill>
                <a:latin typeface="Arial" charset="0"/>
              </a:defRPr>
            </a:lvl7pPr>
            <a:lvl8pPr marL="3399511" indent="-226634" eaLnBrk="0" fontAlgn="base" hangingPunct="0">
              <a:spcBef>
                <a:spcPct val="0"/>
              </a:spcBef>
              <a:spcAft>
                <a:spcPct val="0"/>
              </a:spcAft>
              <a:defRPr>
                <a:solidFill>
                  <a:schemeClr val="tx1"/>
                </a:solidFill>
                <a:latin typeface="Arial" charset="0"/>
              </a:defRPr>
            </a:lvl8pPr>
            <a:lvl9pPr marL="3852779" indent="-226634" eaLnBrk="0" fontAlgn="base" hangingPunct="0">
              <a:spcBef>
                <a:spcPct val="0"/>
              </a:spcBef>
              <a:spcAft>
                <a:spcPct val="0"/>
              </a:spcAft>
              <a:defRPr>
                <a:solidFill>
                  <a:schemeClr val="tx1"/>
                </a:solidFill>
                <a:latin typeface="Arial" charset="0"/>
              </a:defRPr>
            </a:lvl9pPr>
          </a:lstStyle>
          <a:p>
            <a:pPr eaLnBrk="1" hangingPunct="1">
              <a:defRPr/>
            </a:pPr>
            <a:fld id="{3D733906-CF01-4933-83E4-6F57300A3309}" type="slidenum">
              <a:rPr lang="en-US" smtClean="0"/>
              <a:pPr eaLnBrk="1" hangingPunct="1">
                <a:defRPr/>
              </a:pPr>
              <a:t>8</a:t>
            </a:fld>
            <a:endParaRPr lang="en-US" smtClean="0"/>
          </a:p>
        </p:txBody>
      </p:sp>
      <p:sp>
        <p:nvSpPr>
          <p:cNvPr id="35843" name="Rectangle 2"/>
          <p:cNvSpPr>
            <a:spLocks noGrp="1" noRot="1" noChangeAspect="1" noChangeArrowheads="1" noTextEdit="1"/>
          </p:cNvSpPr>
          <p:nvPr>
            <p:ph type="sldImg"/>
          </p:nvPr>
        </p:nvSpPr>
        <p:spPr>
          <a:xfrm>
            <a:off x="1133475" y="690563"/>
            <a:ext cx="4591050" cy="3444875"/>
          </a:xfrm>
          <a:ln/>
        </p:spPr>
      </p:sp>
      <p:sp>
        <p:nvSpPr>
          <p:cNvPr id="35844" name="Rectangle 3"/>
          <p:cNvSpPr>
            <a:spLocks noGrp="1" noChangeArrowheads="1"/>
          </p:cNvSpPr>
          <p:nvPr>
            <p:ph type="body" idx="1"/>
          </p:nvPr>
        </p:nvSpPr>
        <p:spPr>
          <a:xfrm>
            <a:off x="684547" y="4365979"/>
            <a:ext cx="5488906" cy="4135359"/>
          </a:xfrm>
          <a:noFill/>
        </p:spPr>
        <p:txBody>
          <a:bodyPr/>
          <a:lstStyle/>
          <a:p>
            <a:pPr eaLnBrk="1" hangingPunct="1"/>
            <a:r>
              <a:rPr lang="en-US" altLang="en-US" sz="1000"/>
              <a:t>Introduce how the Pawn moves and captures on the DEMO Board</a:t>
            </a:r>
          </a:p>
          <a:p>
            <a:pPr eaLnBrk="1" hangingPunct="1"/>
            <a:endParaRPr lang="en-US" altLang="en-US" sz="1000"/>
          </a:p>
          <a:p>
            <a:pPr eaLnBrk="1" hangingPunct="1"/>
            <a:r>
              <a:rPr lang="en-US" altLang="en-US" sz="1000"/>
              <a:t>TO DO: We’re going to follow the incremental approach to learning chess.</a:t>
            </a:r>
          </a:p>
          <a:p>
            <a:pPr eaLnBrk="1" hangingPunct="1">
              <a:buFontTx/>
              <a:buChar char="•"/>
            </a:pPr>
            <a:r>
              <a:rPr lang="en-US" altLang="en-US" sz="1000"/>
              <a:t>1 on 1 three ways</a:t>
            </a:r>
          </a:p>
          <a:p>
            <a:pPr eaLnBrk="1" hangingPunct="1">
              <a:buFontTx/>
              <a:buChar char="•"/>
            </a:pPr>
            <a:r>
              <a:rPr lang="en-US" altLang="en-US" sz="1000"/>
              <a:t>2 on 2  2 or 3 ways</a:t>
            </a:r>
          </a:p>
          <a:p>
            <a:pPr eaLnBrk="1" hangingPunct="1"/>
            <a:r>
              <a:rPr lang="en-US" altLang="en-US" sz="1000"/>
              <a:t>Show the next slide—strategies for 2 on 2</a:t>
            </a:r>
          </a:p>
          <a:p>
            <a:pPr eaLnBrk="1" hangingPunct="1"/>
            <a:r>
              <a:rPr lang="en-US" altLang="en-US" sz="1000"/>
              <a:t>PLAY 3 on 3</a:t>
            </a:r>
          </a:p>
          <a:p>
            <a:pPr eaLnBrk="1" hangingPunct="1"/>
            <a:endParaRPr lang="en-US" altLang="en-US" sz="1000"/>
          </a:p>
        </p:txBody>
      </p:sp>
    </p:spTree>
    <p:extLst>
      <p:ext uri="{BB962C8B-B14F-4D97-AF65-F5344CB8AC3E}">
        <p14:creationId xmlns:p14="http://schemas.microsoft.com/office/powerpoint/2010/main" val="49881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36561" indent="-283293" eaLnBrk="0" hangingPunct="0">
              <a:defRPr>
                <a:solidFill>
                  <a:schemeClr val="tx1"/>
                </a:solidFill>
                <a:latin typeface="Arial" charset="0"/>
              </a:defRPr>
            </a:lvl2pPr>
            <a:lvl3pPr marL="1133170" indent="-226634" eaLnBrk="0" hangingPunct="0">
              <a:defRPr>
                <a:solidFill>
                  <a:schemeClr val="tx1"/>
                </a:solidFill>
                <a:latin typeface="Arial" charset="0"/>
              </a:defRPr>
            </a:lvl3pPr>
            <a:lvl4pPr marL="1586438" indent="-226634" eaLnBrk="0" hangingPunct="0">
              <a:defRPr>
                <a:solidFill>
                  <a:schemeClr val="tx1"/>
                </a:solidFill>
                <a:latin typeface="Arial" charset="0"/>
              </a:defRPr>
            </a:lvl4pPr>
            <a:lvl5pPr marL="2039706" indent="-226634" eaLnBrk="0" hangingPunct="0">
              <a:defRPr>
                <a:solidFill>
                  <a:schemeClr val="tx1"/>
                </a:solidFill>
                <a:latin typeface="Arial" charset="0"/>
              </a:defRPr>
            </a:lvl5pPr>
            <a:lvl6pPr marL="2492974" indent="-226634" eaLnBrk="0" fontAlgn="base" hangingPunct="0">
              <a:spcBef>
                <a:spcPct val="0"/>
              </a:spcBef>
              <a:spcAft>
                <a:spcPct val="0"/>
              </a:spcAft>
              <a:defRPr>
                <a:solidFill>
                  <a:schemeClr val="tx1"/>
                </a:solidFill>
                <a:latin typeface="Arial" charset="0"/>
              </a:defRPr>
            </a:lvl6pPr>
            <a:lvl7pPr marL="2946243" indent="-226634" eaLnBrk="0" fontAlgn="base" hangingPunct="0">
              <a:spcBef>
                <a:spcPct val="0"/>
              </a:spcBef>
              <a:spcAft>
                <a:spcPct val="0"/>
              </a:spcAft>
              <a:defRPr>
                <a:solidFill>
                  <a:schemeClr val="tx1"/>
                </a:solidFill>
                <a:latin typeface="Arial" charset="0"/>
              </a:defRPr>
            </a:lvl7pPr>
            <a:lvl8pPr marL="3399511" indent="-226634" eaLnBrk="0" fontAlgn="base" hangingPunct="0">
              <a:spcBef>
                <a:spcPct val="0"/>
              </a:spcBef>
              <a:spcAft>
                <a:spcPct val="0"/>
              </a:spcAft>
              <a:defRPr>
                <a:solidFill>
                  <a:schemeClr val="tx1"/>
                </a:solidFill>
                <a:latin typeface="Arial" charset="0"/>
              </a:defRPr>
            </a:lvl8pPr>
            <a:lvl9pPr marL="3852779" indent="-226634" eaLnBrk="0" fontAlgn="base" hangingPunct="0">
              <a:spcBef>
                <a:spcPct val="0"/>
              </a:spcBef>
              <a:spcAft>
                <a:spcPct val="0"/>
              </a:spcAft>
              <a:defRPr>
                <a:solidFill>
                  <a:schemeClr val="tx1"/>
                </a:solidFill>
                <a:latin typeface="Arial" charset="0"/>
              </a:defRPr>
            </a:lvl9pPr>
          </a:lstStyle>
          <a:p>
            <a:pPr eaLnBrk="1" hangingPunct="1">
              <a:defRPr/>
            </a:pPr>
            <a:fld id="{E52A735C-C224-4CA2-8860-956E0072B785}" type="slidenum">
              <a:rPr lang="en-US" smtClean="0"/>
              <a:pPr eaLnBrk="1" hangingPunct="1">
                <a:defRPr/>
              </a:pPr>
              <a:t>9</a:t>
            </a:fld>
            <a:endParaRPr lang="en-US" smtClean="0"/>
          </a:p>
        </p:txBody>
      </p:sp>
      <p:sp>
        <p:nvSpPr>
          <p:cNvPr id="37891" name="Rectangle 2"/>
          <p:cNvSpPr>
            <a:spLocks noGrp="1" noRot="1" noChangeAspect="1" noChangeArrowheads="1" noTextEdit="1"/>
          </p:cNvSpPr>
          <p:nvPr>
            <p:ph type="sldImg"/>
          </p:nvPr>
        </p:nvSpPr>
        <p:spPr>
          <a:xfrm>
            <a:off x="1133475" y="690563"/>
            <a:ext cx="4591050" cy="3444875"/>
          </a:xfrm>
          <a:ln/>
        </p:spPr>
      </p:sp>
      <p:sp>
        <p:nvSpPr>
          <p:cNvPr id="37892" name="Rectangle 3"/>
          <p:cNvSpPr>
            <a:spLocks noGrp="1" noChangeArrowheads="1"/>
          </p:cNvSpPr>
          <p:nvPr>
            <p:ph type="body" idx="1"/>
          </p:nvPr>
        </p:nvSpPr>
        <p:spPr>
          <a:xfrm>
            <a:off x="684547" y="4365979"/>
            <a:ext cx="5488906" cy="4135359"/>
          </a:xfrm>
          <a:noFill/>
        </p:spPr>
        <p:txBody>
          <a:bodyPr/>
          <a:lstStyle/>
          <a:p>
            <a:pPr eaLnBrk="1" hangingPunct="1"/>
            <a:r>
              <a:rPr lang="en-US" altLang="en-US" sz="1000"/>
              <a:t>Introduce how the pieces move and play </a:t>
            </a:r>
          </a:p>
          <a:p>
            <a:pPr eaLnBrk="1" hangingPunct="1"/>
            <a:endParaRPr lang="en-US" altLang="en-US" sz="1000"/>
          </a:p>
          <a:p>
            <a:pPr eaLnBrk="1" hangingPunct="1"/>
            <a:r>
              <a:rPr lang="en-US" altLang="en-US" sz="1000"/>
              <a:t>PLAY: Pawns against Queen</a:t>
            </a:r>
          </a:p>
        </p:txBody>
      </p:sp>
    </p:spTree>
    <p:extLst>
      <p:ext uri="{BB962C8B-B14F-4D97-AF65-F5344CB8AC3E}">
        <p14:creationId xmlns:p14="http://schemas.microsoft.com/office/powerpoint/2010/main" val="1050163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A702619-D909-4950-835B-05476102596E}" type="slidenum">
              <a:rPr lang="en-US" altLang="en-US"/>
              <a:pPr>
                <a:defRPr/>
              </a:pPr>
              <a:t>‹#›</a:t>
            </a:fld>
            <a:endParaRPr lang="en-US" altLang="en-US"/>
          </a:p>
        </p:txBody>
      </p:sp>
    </p:spTree>
    <p:extLst>
      <p:ext uri="{BB962C8B-B14F-4D97-AF65-F5344CB8AC3E}">
        <p14:creationId xmlns:p14="http://schemas.microsoft.com/office/powerpoint/2010/main" val="976463476"/>
      </p:ext>
    </p:extLst>
  </p:cSld>
  <p:clrMapOvr>
    <a:masterClrMapping/>
  </p:clrMapOvr>
  <p:transition advTm="23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F79A93-B7DF-42E9-B736-6FE1826B2A14}" type="slidenum">
              <a:rPr lang="en-US" altLang="en-US"/>
              <a:pPr>
                <a:defRPr/>
              </a:pPr>
              <a:t>‹#›</a:t>
            </a:fld>
            <a:endParaRPr lang="en-US" altLang="en-US"/>
          </a:p>
        </p:txBody>
      </p:sp>
    </p:spTree>
    <p:extLst>
      <p:ext uri="{BB962C8B-B14F-4D97-AF65-F5344CB8AC3E}">
        <p14:creationId xmlns:p14="http://schemas.microsoft.com/office/powerpoint/2010/main" val="1679168826"/>
      </p:ext>
    </p:extLst>
  </p:cSld>
  <p:clrMapOvr>
    <a:masterClrMapping/>
  </p:clrMapOvr>
  <p:transition advTm="2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0CDE013-8B29-4908-9214-DE30E96FA7B6}" type="slidenum">
              <a:rPr lang="en-US" altLang="en-US"/>
              <a:pPr>
                <a:defRPr/>
              </a:pPr>
              <a:t>‹#›</a:t>
            </a:fld>
            <a:endParaRPr lang="en-US" altLang="en-US"/>
          </a:p>
        </p:txBody>
      </p:sp>
    </p:spTree>
    <p:extLst>
      <p:ext uri="{BB962C8B-B14F-4D97-AF65-F5344CB8AC3E}">
        <p14:creationId xmlns:p14="http://schemas.microsoft.com/office/powerpoint/2010/main" val="4030113696"/>
      </p:ext>
    </p:extLst>
  </p:cSld>
  <p:clrMapOvr>
    <a:masterClrMapping/>
  </p:clrMapOvr>
  <p:transition advTm="2300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44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44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972DD94E-3326-49B0-8CD3-245505BE3781}" type="slidenum">
              <a:rPr lang="en-US" altLang="en-US"/>
              <a:pPr>
                <a:defRPr/>
              </a:pPr>
              <a:t>‹#›</a:t>
            </a:fld>
            <a:endParaRPr lang="en-US" altLang="en-US"/>
          </a:p>
        </p:txBody>
      </p:sp>
    </p:spTree>
    <p:extLst>
      <p:ext uri="{BB962C8B-B14F-4D97-AF65-F5344CB8AC3E}">
        <p14:creationId xmlns:p14="http://schemas.microsoft.com/office/powerpoint/2010/main" val="805252754"/>
      </p:ext>
    </p:extLst>
  </p:cSld>
  <p:clrMapOvr>
    <a:masterClrMapping/>
  </p:clrMapOvr>
  <p:transition advTm="23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34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5620154-8703-46BB-8D45-BDE859200A27}" type="slidenum">
              <a:rPr lang="en-US" altLang="en-US"/>
              <a:pPr>
                <a:defRPr/>
              </a:pPr>
              <a:t>‹#›</a:t>
            </a:fld>
            <a:endParaRPr lang="en-US" altLang="en-US"/>
          </a:p>
        </p:txBody>
      </p:sp>
    </p:spTree>
    <p:extLst>
      <p:ext uri="{BB962C8B-B14F-4D97-AF65-F5344CB8AC3E}">
        <p14:creationId xmlns:p14="http://schemas.microsoft.com/office/powerpoint/2010/main" val="931117990"/>
      </p:ext>
    </p:extLst>
  </p:cSld>
  <p:clrMapOvr>
    <a:masterClrMapping/>
  </p:clrMapOvr>
  <p:transition advTm="23000"/>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905000" y="274638"/>
            <a:ext cx="6781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44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244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8F9C327E-82A2-4944-A782-6B7DC45049EC}" type="slidenum">
              <a:rPr lang="en-US" altLang="en-US"/>
              <a:pPr>
                <a:defRPr/>
              </a:pPr>
              <a:t>‹#›</a:t>
            </a:fld>
            <a:endParaRPr lang="en-US" altLang="en-US"/>
          </a:p>
        </p:txBody>
      </p:sp>
    </p:spTree>
    <p:extLst>
      <p:ext uri="{BB962C8B-B14F-4D97-AF65-F5344CB8AC3E}">
        <p14:creationId xmlns:p14="http://schemas.microsoft.com/office/powerpoint/2010/main" val="3239557384"/>
      </p:ext>
    </p:extLst>
  </p:cSld>
  <p:clrMapOvr>
    <a:masterClrMapping/>
  </p:clrMapOvr>
  <p:transition advTm="23000"/>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44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44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F4DDA523-FF83-4D06-8D08-B7CE47B76E29}" type="slidenum">
              <a:rPr lang="en-US" altLang="en-US"/>
              <a:pPr>
                <a:defRPr/>
              </a:pPr>
              <a:t>‹#›</a:t>
            </a:fld>
            <a:endParaRPr lang="en-US" altLang="en-US"/>
          </a:p>
        </p:txBody>
      </p:sp>
    </p:spTree>
    <p:extLst>
      <p:ext uri="{BB962C8B-B14F-4D97-AF65-F5344CB8AC3E}">
        <p14:creationId xmlns:p14="http://schemas.microsoft.com/office/powerpoint/2010/main" val="546290490"/>
      </p:ext>
    </p:extLst>
  </p:cSld>
  <p:clrMapOvr>
    <a:masterClrMapping/>
  </p:clrMapOvr>
  <p:transition advTm="2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BC3954F-08BE-485A-AE98-3DA93FB0F632}" type="slidenum">
              <a:rPr lang="en-US" altLang="en-US"/>
              <a:pPr>
                <a:defRPr/>
              </a:pPr>
              <a:t>‹#›</a:t>
            </a:fld>
            <a:endParaRPr lang="en-US" altLang="en-US"/>
          </a:p>
        </p:txBody>
      </p:sp>
    </p:spTree>
    <p:extLst>
      <p:ext uri="{BB962C8B-B14F-4D97-AF65-F5344CB8AC3E}">
        <p14:creationId xmlns:p14="http://schemas.microsoft.com/office/powerpoint/2010/main" val="4280232157"/>
      </p:ext>
    </p:extLst>
  </p:cSld>
  <p:clrMapOvr>
    <a:masterClrMapping/>
  </p:clrMapOvr>
  <p:transition advTm="23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6537C6E-D370-4F43-B2AF-FB65617E56AB}" type="slidenum">
              <a:rPr lang="en-US" altLang="en-US"/>
              <a:pPr>
                <a:defRPr/>
              </a:pPr>
              <a:t>‹#›</a:t>
            </a:fld>
            <a:endParaRPr lang="en-US" altLang="en-US"/>
          </a:p>
        </p:txBody>
      </p:sp>
    </p:spTree>
    <p:extLst>
      <p:ext uri="{BB962C8B-B14F-4D97-AF65-F5344CB8AC3E}">
        <p14:creationId xmlns:p14="http://schemas.microsoft.com/office/powerpoint/2010/main" val="3461161083"/>
      </p:ext>
    </p:extLst>
  </p:cSld>
  <p:clrMapOvr>
    <a:masterClrMapping/>
  </p:clrMapOvr>
  <p:transition advTm="2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A2946C0-FC64-4533-BEF1-F3C30CC3E683}" type="slidenum">
              <a:rPr lang="en-US" altLang="en-US"/>
              <a:pPr>
                <a:defRPr/>
              </a:pPr>
              <a:t>‹#›</a:t>
            </a:fld>
            <a:endParaRPr lang="en-US" altLang="en-US"/>
          </a:p>
        </p:txBody>
      </p:sp>
    </p:spTree>
    <p:extLst>
      <p:ext uri="{BB962C8B-B14F-4D97-AF65-F5344CB8AC3E}">
        <p14:creationId xmlns:p14="http://schemas.microsoft.com/office/powerpoint/2010/main" val="2515933686"/>
      </p:ext>
    </p:extLst>
  </p:cSld>
  <p:clrMapOvr>
    <a:masterClrMapping/>
  </p:clrMapOvr>
  <p:transition advTm="2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C950F718-FC15-491D-A970-8B8042D6AF6E}" type="slidenum">
              <a:rPr lang="en-US" altLang="en-US"/>
              <a:pPr>
                <a:defRPr/>
              </a:pPr>
              <a:t>‹#›</a:t>
            </a:fld>
            <a:endParaRPr lang="en-US" altLang="en-US"/>
          </a:p>
        </p:txBody>
      </p:sp>
    </p:spTree>
    <p:extLst>
      <p:ext uri="{BB962C8B-B14F-4D97-AF65-F5344CB8AC3E}">
        <p14:creationId xmlns:p14="http://schemas.microsoft.com/office/powerpoint/2010/main" val="1154373471"/>
      </p:ext>
    </p:extLst>
  </p:cSld>
  <p:clrMapOvr>
    <a:masterClrMapping/>
  </p:clrMapOvr>
  <p:transition advTm="23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032D0FB-9705-4B1F-B0F5-FCC384CF42DE}" type="slidenum">
              <a:rPr lang="en-US" altLang="en-US"/>
              <a:pPr>
                <a:defRPr/>
              </a:pPr>
              <a:t>‹#›</a:t>
            </a:fld>
            <a:endParaRPr lang="en-US" altLang="en-US"/>
          </a:p>
        </p:txBody>
      </p:sp>
    </p:spTree>
    <p:extLst>
      <p:ext uri="{BB962C8B-B14F-4D97-AF65-F5344CB8AC3E}">
        <p14:creationId xmlns:p14="http://schemas.microsoft.com/office/powerpoint/2010/main" val="1168585612"/>
      </p:ext>
    </p:extLst>
  </p:cSld>
  <p:clrMapOvr>
    <a:masterClrMapping/>
  </p:clrMapOvr>
  <p:transition advTm="23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663A9DDA-9203-4B17-A314-CB965670F4CE}" type="slidenum">
              <a:rPr lang="en-US" altLang="en-US"/>
              <a:pPr>
                <a:defRPr/>
              </a:pPr>
              <a:t>‹#›</a:t>
            </a:fld>
            <a:endParaRPr lang="en-US" altLang="en-US"/>
          </a:p>
        </p:txBody>
      </p:sp>
    </p:spTree>
    <p:extLst>
      <p:ext uri="{BB962C8B-B14F-4D97-AF65-F5344CB8AC3E}">
        <p14:creationId xmlns:p14="http://schemas.microsoft.com/office/powerpoint/2010/main" val="3686212754"/>
      </p:ext>
    </p:extLst>
  </p:cSld>
  <p:clrMapOvr>
    <a:masterClrMapping/>
  </p:clrMapOvr>
  <p:transition advTm="23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7ACAB4B-6621-4C46-BD60-782803216B87}" type="slidenum">
              <a:rPr lang="en-US" altLang="en-US"/>
              <a:pPr>
                <a:defRPr/>
              </a:pPr>
              <a:t>‹#›</a:t>
            </a:fld>
            <a:endParaRPr lang="en-US" altLang="en-US"/>
          </a:p>
        </p:txBody>
      </p:sp>
    </p:spTree>
    <p:extLst>
      <p:ext uri="{BB962C8B-B14F-4D97-AF65-F5344CB8AC3E}">
        <p14:creationId xmlns:p14="http://schemas.microsoft.com/office/powerpoint/2010/main" val="2854483517"/>
      </p:ext>
    </p:extLst>
  </p:cSld>
  <p:clrMapOvr>
    <a:masterClrMapping/>
  </p:clrMapOvr>
  <p:transition advTm="23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4E321C0-41A3-4637-A9A3-2C6F7EF9E3F1}" type="slidenum">
              <a:rPr lang="en-US" altLang="en-US"/>
              <a:pPr>
                <a:defRPr/>
              </a:pPr>
              <a:t>‹#›</a:t>
            </a:fld>
            <a:endParaRPr lang="en-US" altLang="en-US"/>
          </a:p>
        </p:txBody>
      </p:sp>
    </p:spTree>
    <p:extLst>
      <p:ext uri="{BB962C8B-B14F-4D97-AF65-F5344CB8AC3E}">
        <p14:creationId xmlns:p14="http://schemas.microsoft.com/office/powerpoint/2010/main" val="1788572585"/>
      </p:ext>
    </p:extLst>
  </p:cSld>
  <p:clrMapOvr>
    <a:masterClrMapping/>
  </p:clrMapOvr>
  <p:transition advTm="23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05000" y="274638"/>
            <a:ext cx="6781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5334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a:defRPr/>
            </a:pPr>
            <a:fld id="{5B0C7BA1-9A08-4E28-B8D5-61C92B3E7741}" type="slidenum">
              <a:rPr lang="en-US" altLang="en-US"/>
              <a:pPr>
                <a:defRPr/>
              </a:pPr>
              <a:t>‹#›</a:t>
            </a:fld>
            <a:endParaRPr lang="en-US" altLang="en-US"/>
          </a:p>
        </p:txBody>
      </p:sp>
      <p:sp>
        <p:nvSpPr>
          <p:cNvPr id="1031" name="Rectangle 13"/>
          <p:cNvSpPr>
            <a:spLocks noChangeArrowheads="1"/>
          </p:cNvSpPr>
          <p:nvPr/>
        </p:nvSpPr>
        <p:spPr bwMode="auto">
          <a:xfrm>
            <a:off x="381000" y="228600"/>
            <a:ext cx="8458200" cy="6096000"/>
          </a:xfrm>
          <a:prstGeom prst="rect">
            <a:avLst/>
          </a:prstGeom>
          <a:noFill/>
          <a:ln w="111125">
            <a:solidFill>
              <a:srgbClr val="00CC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defRPr/>
            </a:pPr>
            <a:endParaRPr lang="en-US" altLang="en-US" smtClean="0">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advTm="23000"/>
  <p:txStyles>
    <p:titleStyle>
      <a:lvl1pPr algn="ctr" rtl="0" eaLnBrk="0" fontAlgn="base" hangingPunct="0">
        <a:spcBef>
          <a:spcPct val="0"/>
        </a:spcBef>
        <a:spcAft>
          <a:spcPct val="0"/>
        </a:spcAft>
        <a:defRPr sz="4400" b="1">
          <a:solidFill>
            <a:srgbClr val="800080"/>
          </a:solidFill>
          <a:latin typeface="+mj-lt"/>
          <a:ea typeface="+mj-ea"/>
          <a:cs typeface="+mj-cs"/>
        </a:defRPr>
      </a:lvl1pPr>
      <a:lvl2pPr algn="ctr" rtl="0" eaLnBrk="0" fontAlgn="base" hangingPunct="0">
        <a:spcBef>
          <a:spcPct val="0"/>
        </a:spcBef>
        <a:spcAft>
          <a:spcPct val="0"/>
        </a:spcAft>
        <a:defRPr sz="4400" b="1">
          <a:solidFill>
            <a:srgbClr val="800080"/>
          </a:solidFill>
          <a:latin typeface="Comic Sans MS" pitchFamily="66" charset="0"/>
        </a:defRPr>
      </a:lvl2pPr>
      <a:lvl3pPr algn="ctr" rtl="0" eaLnBrk="0" fontAlgn="base" hangingPunct="0">
        <a:spcBef>
          <a:spcPct val="0"/>
        </a:spcBef>
        <a:spcAft>
          <a:spcPct val="0"/>
        </a:spcAft>
        <a:defRPr sz="4400" b="1">
          <a:solidFill>
            <a:srgbClr val="800080"/>
          </a:solidFill>
          <a:latin typeface="Comic Sans MS" pitchFamily="66" charset="0"/>
        </a:defRPr>
      </a:lvl3pPr>
      <a:lvl4pPr algn="ctr" rtl="0" eaLnBrk="0" fontAlgn="base" hangingPunct="0">
        <a:spcBef>
          <a:spcPct val="0"/>
        </a:spcBef>
        <a:spcAft>
          <a:spcPct val="0"/>
        </a:spcAft>
        <a:defRPr sz="4400" b="1">
          <a:solidFill>
            <a:srgbClr val="800080"/>
          </a:solidFill>
          <a:latin typeface="Comic Sans MS" pitchFamily="66" charset="0"/>
        </a:defRPr>
      </a:lvl4pPr>
      <a:lvl5pPr algn="ctr" rtl="0" eaLnBrk="0" fontAlgn="base" hangingPunct="0">
        <a:spcBef>
          <a:spcPct val="0"/>
        </a:spcBef>
        <a:spcAft>
          <a:spcPct val="0"/>
        </a:spcAft>
        <a:defRPr sz="4400" b="1">
          <a:solidFill>
            <a:srgbClr val="800080"/>
          </a:solidFill>
          <a:latin typeface="Comic Sans MS" pitchFamily="66" charset="0"/>
        </a:defRPr>
      </a:lvl5pPr>
      <a:lvl6pPr marL="457200" algn="ctr" rtl="0" fontAlgn="base">
        <a:spcBef>
          <a:spcPct val="0"/>
        </a:spcBef>
        <a:spcAft>
          <a:spcPct val="0"/>
        </a:spcAft>
        <a:defRPr sz="4400" b="1">
          <a:solidFill>
            <a:srgbClr val="800080"/>
          </a:solidFill>
          <a:latin typeface="Comic Sans MS" pitchFamily="66" charset="0"/>
        </a:defRPr>
      </a:lvl6pPr>
      <a:lvl7pPr marL="914400" algn="ctr" rtl="0" fontAlgn="base">
        <a:spcBef>
          <a:spcPct val="0"/>
        </a:spcBef>
        <a:spcAft>
          <a:spcPct val="0"/>
        </a:spcAft>
        <a:defRPr sz="4400" b="1">
          <a:solidFill>
            <a:srgbClr val="800080"/>
          </a:solidFill>
          <a:latin typeface="Comic Sans MS" pitchFamily="66" charset="0"/>
        </a:defRPr>
      </a:lvl7pPr>
      <a:lvl8pPr marL="1371600" algn="ctr" rtl="0" fontAlgn="base">
        <a:spcBef>
          <a:spcPct val="0"/>
        </a:spcBef>
        <a:spcAft>
          <a:spcPct val="0"/>
        </a:spcAft>
        <a:defRPr sz="4400" b="1">
          <a:solidFill>
            <a:srgbClr val="800080"/>
          </a:solidFill>
          <a:latin typeface="Comic Sans MS" pitchFamily="66" charset="0"/>
        </a:defRPr>
      </a:lvl8pPr>
      <a:lvl9pPr marL="1828800" algn="ctr" rtl="0" fontAlgn="base">
        <a:spcBef>
          <a:spcPct val="0"/>
        </a:spcBef>
        <a:spcAft>
          <a:spcPct val="0"/>
        </a:spcAft>
        <a:defRPr sz="4400" b="1">
          <a:solidFill>
            <a:srgbClr val="800080"/>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jpe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25.jpeg"/><Relationship Id="rId7" Type="http://schemas.openxmlformats.org/officeDocument/2006/relationships/image" Target="../media/image28.png"/><Relationship Id="rId12"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31.jpeg"/><Relationship Id="rId5" Type="http://schemas.openxmlformats.org/officeDocument/2006/relationships/image" Target="../media/image27.jpeg"/><Relationship Id="rId1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image" Target="../media/image26.jpeg"/><Relationship Id="rId9" Type="http://schemas.openxmlformats.org/officeDocument/2006/relationships/image" Target="../media/image21.png"/><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4.xml"/><Relationship Id="rId7" Type="http://schemas.openxmlformats.org/officeDocument/2006/relationships/oleObject" Target="../embeddings/oleObject6.bin"/><Relationship Id="rId12" Type="http://schemas.openxmlformats.org/officeDocument/2006/relationships/image" Target="../media/image38.png"/><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35.png"/><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37.png"/><Relationship Id="rId4" Type="http://schemas.openxmlformats.org/officeDocument/2006/relationships/image" Target="../media/image39.jpeg"/><Relationship Id="rId9"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17.xml"/><Relationship Id="rId7" Type="http://schemas.openxmlformats.org/officeDocument/2006/relationships/image" Target="../media/image48.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oleObject" Target="../embeddings/oleObject9.bin"/><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9.xml"/><Relationship Id="rId7"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51.png"/><Relationship Id="rId5" Type="http://schemas.openxmlformats.org/officeDocument/2006/relationships/oleObject" Target="../embeddings/oleObject10.bin"/><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5.emf"/></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www.championshipchess.net/"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56.wmf"/><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image" Target="../media/image57.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68.jp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0.jp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1.jpeg"/><Relationship Id="rId5" Type="http://schemas.openxmlformats.org/officeDocument/2006/relationships/image" Target="../media/image3.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hyperlink" Target="http://www.championshipchess.ne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hyperlink" Target="mailto:info@championshipchess.ne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79.jpeg"/></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www.championshipchess.net/"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8.xml"/><Relationship Id="rId7" Type="http://schemas.openxmlformats.org/officeDocument/2006/relationships/image" Target="../media/image10.png"/><Relationship Id="rId12" Type="http://schemas.openxmlformats.org/officeDocument/2006/relationships/image" Target="../media/image13.jpeg"/><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a:xfrm>
            <a:off x="762000" y="698500"/>
            <a:ext cx="7772400" cy="990600"/>
          </a:xfrm>
        </p:spPr>
        <p:txBody>
          <a:bodyPr/>
          <a:lstStyle/>
          <a:p>
            <a:pPr eaLnBrk="1" hangingPunct="1"/>
            <a:r>
              <a:rPr lang="en-US" altLang="en-US" dirty="0" smtClean="0"/>
              <a:t>Championship Chess </a:t>
            </a:r>
            <a:br>
              <a:rPr lang="en-US" altLang="en-US" dirty="0" smtClean="0"/>
            </a:br>
            <a:r>
              <a:rPr lang="en-US" altLang="en-US" dirty="0" smtClean="0"/>
              <a:t>in Our Virtual World</a:t>
            </a:r>
            <a:br>
              <a:rPr lang="en-US" altLang="en-US" dirty="0" smtClean="0"/>
            </a:br>
            <a:endParaRPr lang="en-US" altLang="en-US" dirty="0" smtClean="0"/>
          </a:p>
        </p:txBody>
      </p:sp>
      <p:sp>
        <p:nvSpPr>
          <p:cNvPr id="2051" name="Rectangle 4"/>
          <p:cNvSpPr>
            <a:spLocks noGrp="1" noChangeArrowheads="1"/>
          </p:cNvSpPr>
          <p:nvPr>
            <p:ph type="body" sz="half" idx="1"/>
          </p:nvPr>
        </p:nvSpPr>
        <p:spPr>
          <a:xfrm>
            <a:off x="1828800" y="4648200"/>
            <a:ext cx="6019800" cy="609600"/>
          </a:xfrm>
        </p:spPr>
        <p:txBody>
          <a:bodyPr/>
          <a:lstStyle/>
          <a:p>
            <a:pPr algn="ctr" eaLnBrk="1" hangingPunct="1">
              <a:buFontTx/>
              <a:buNone/>
            </a:pPr>
            <a:r>
              <a:rPr lang="en-US" altLang="en-US" sz="2800" b="1" smtClean="0">
                <a:solidFill>
                  <a:schemeClr val="tx1"/>
                </a:solidFill>
              </a:rPr>
              <a:t>Steve and Pat Schneider</a:t>
            </a:r>
            <a:endParaRPr lang="en-US" altLang="en-US" sz="2800" smtClean="0">
              <a:solidFill>
                <a:schemeClr val="tx1"/>
              </a:solidFill>
            </a:endParaRPr>
          </a:p>
          <a:p>
            <a:pPr algn="ctr" eaLnBrk="1" hangingPunct="1">
              <a:buFontTx/>
              <a:buNone/>
            </a:pPr>
            <a:endParaRPr lang="en-US" altLang="en-US" sz="2800" b="1" u="sng" smtClean="0"/>
          </a:p>
        </p:txBody>
      </p:sp>
      <p:sp>
        <p:nvSpPr>
          <p:cNvPr id="2052" name="Text Box 10"/>
          <p:cNvSpPr txBox="1">
            <a:spLocks noChangeArrowheads="1"/>
          </p:cNvSpPr>
          <p:nvPr/>
        </p:nvSpPr>
        <p:spPr bwMode="auto">
          <a:xfrm>
            <a:off x="1295400" y="5410200"/>
            <a:ext cx="6934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ctr" eaLnBrk="1" hangingPunct="1">
              <a:spcBef>
                <a:spcPct val="20000"/>
              </a:spcBef>
            </a:pPr>
            <a:r>
              <a:rPr lang="en-US" altLang="en-US" sz="2800" b="1" u="sng">
                <a:solidFill>
                  <a:srgbClr val="003399"/>
                </a:solidFill>
                <a:latin typeface="Arial" charset="0"/>
              </a:rPr>
              <a:t>www.championshipchess.net</a:t>
            </a:r>
          </a:p>
        </p:txBody>
      </p:sp>
      <p:pic>
        <p:nvPicPr>
          <p:cNvPr id="205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3242" b="4501"/>
          <a:stretch>
            <a:fillRect/>
          </a:stretch>
        </p:blipFill>
        <p:spPr bwMode="auto">
          <a:xfrm>
            <a:off x="5257800" y="1943100"/>
            <a:ext cx="243840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677988"/>
            <a:ext cx="2716213" cy="285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455080"/>
      </p:ext>
    </p:extLst>
  </p:cSld>
  <p:clrMapOvr>
    <a:masterClrMapping/>
  </p:clrMapOvr>
  <p:transition advClick="0" advTm="23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z="4000" smtClean="0"/>
              <a:t>The Queen’s Moves from the Corner </a:t>
            </a:r>
          </a:p>
        </p:txBody>
      </p:sp>
      <p:pic>
        <p:nvPicPr>
          <p:cNvPr id="10243" name="Picture 3" descr="dark quee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3256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447800"/>
            <a:ext cx="462915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600200"/>
            <a:ext cx="60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Text Box 6"/>
          <p:cNvSpPr txBox="1">
            <a:spLocks noChangeArrowheads="1"/>
          </p:cNvSpPr>
          <p:nvPr/>
        </p:nvSpPr>
        <p:spPr bwMode="auto">
          <a:xfrm>
            <a:off x="762000" y="3352800"/>
            <a:ext cx="19050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a:solidFill>
                  <a:schemeClr val="tx1"/>
                </a:solidFill>
                <a:latin typeface="Comic Sans MS" pitchFamily="66" charset="0"/>
              </a:rPr>
              <a:t>How many moves from the corner?</a:t>
            </a:r>
          </a:p>
          <a:p>
            <a:pPr eaLnBrk="1" hangingPunct="1">
              <a:spcBef>
                <a:spcPct val="50000"/>
              </a:spcBef>
              <a:buFontTx/>
              <a:buNone/>
            </a:pPr>
            <a:endParaRPr lang="en-US" altLang="en-US" sz="2000">
              <a:solidFill>
                <a:schemeClr val="tx1"/>
              </a:solidFill>
              <a:latin typeface="Comic Sans MS" pitchFamily="66" charset="0"/>
            </a:endParaRPr>
          </a:p>
        </p:txBody>
      </p:sp>
      <p:pic>
        <p:nvPicPr>
          <p:cNvPr id="1024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581400"/>
            <a:ext cx="533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8" name="Text Box 8"/>
          <p:cNvSpPr txBox="1">
            <a:spLocks noChangeArrowheads="1"/>
          </p:cNvSpPr>
          <p:nvPr/>
        </p:nvSpPr>
        <p:spPr bwMode="auto">
          <a:xfrm>
            <a:off x="4038600" y="1676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0000"/>
                </a:solidFill>
                <a:latin typeface="Comic Sans MS" pitchFamily="66" charset="0"/>
              </a:rPr>
              <a:t>1</a:t>
            </a:r>
          </a:p>
        </p:txBody>
      </p:sp>
      <p:sp>
        <p:nvSpPr>
          <p:cNvPr id="10249" name="Text Box 9"/>
          <p:cNvSpPr txBox="1">
            <a:spLocks noChangeArrowheads="1"/>
          </p:cNvSpPr>
          <p:nvPr/>
        </p:nvSpPr>
        <p:spPr bwMode="auto">
          <a:xfrm>
            <a:off x="4495800" y="1676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0000"/>
                </a:solidFill>
                <a:latin typeface="Comic Sans MS" pitchFamily="66" charset="0"/>
              </a:rPr>
              <a:t>2</a:t>
            </a:r>
          </a:p>
        </p:txBody>
      </p:sp>
      <p:sp>
        <p:nvSpPr>
          <p:cNvPr id="10250" name="Text Box 10"/>
          <p:cNvSpPr txBox="1">
            <a:spLocks noChangeArrowheads="1"/>
          </p:cNvSpPr>
          <p:nvPr/>
        </p:nvSpPr>
        <p:spPr bwMode="auto">
          <a:xfrm>
            <a:off x="4953000" y="1676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3</a:t>
            </a:r>
            <a:endParaRPr lang="en-US" altLang="en-US" sz="2000">
              <a:solidFill>
                <a:schemeClr val="tx1"/>
              </a:solidFill>
              <a:latin typeface="Comic Sans MS" pitchFamily="66" charset="0"/>
            </a:endParaRPr>
          </a:p>
        </p:txBody>
      </p:sp>
      <p:sp>
        <p:nvSpPr>
          <p:cNvPr id="10251" name="Text Box 11"/>
          <p:cNvSpPr txBox="1">
            <a:spLocks noChangeArrowheads="1"/>
          </p:cNvSpPr>
          <p:nvPr/>
        </p:nvSpPr>
        <p:spPr bwMode="auto">
          <a:xfrm>
            <a:off x="5486400" y="1676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4</a:t>
            </a:r>
            <a:endParaRPr lang="en-US" altLang="en-US" sz="2000">
              <a:solidFill>
                <a:schemeClr val="tx1"/>
              </a:solidFill>
              <a:latin typeface="Comic Sans MS" pitchFamily="66" charset="0"/>
            </a:endParaRPr>
          </a:p>
        </p:txBody>
      </p:sp>
      <p:sp>
        <p:nvSpPr>
          <p:cNvPr id="10252" name="Text Box 12"/>
          <p:cNvSpPr txBox="1">
            <a:spLocks noChangeArrowheads="1"/>
          </p:cNvSpPr>
          <p:nvPr/>
        </p:nvSpPr>
        <p:spPr bwMode="auto">
          <a:xfrm>
            <a:off x="5943600" y="1676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5</a:t>
            </a:r>
            <a:endParaRPr lang="en-US" altLang="en-US" sz="2000">
              <a:solidFill>
                <a:schemeClr val="tx1"/>
              </a:solidFill>
              <a:latin typeface="Comic Sans MS" pitchFamily="66" charset="0"/>
            </a:endParaRPr>
          </a:p>
        </p:txBody>
      </p:sp>
      <p:sp>
        <p:nvSpPr>
          <p:cNvPr id="10253" name="Text Box 13"/>
          <p:cNvSpPr txBox="1">
            <a:spLocks noChangeArrowheads="1"/>
          </p:cNvSpPr>
          <p:nvPr/>
        </p:nvSpPr>
        <p:spPr bwMode="auto">
          <a:xfrm>
            <a:off x="6477000" y="1676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6</a:t>
            </a:r>
            <a:endParaRPr lang="en-US" altLang="en-US" sz="2000">
              <a:solidFill>
                <a:schemeClr val="tx1"/>
              </a:solidFill>
              <a:latin typeface="Comic Sans MS" pitchFamily="66" charset="0"/>
            </a:endParaRPr>
          </a:p>
        </p:txBody>
      </p:sp>
      <p:sp>
        <p:nvSpPr>
          <p:cNvPr id="10254" name="Text Box 14"/>
          <p:cNvSpPr txBox="1">
            <a:spLocks noChangeArrowheads="1"/>
          </p:cNvSpPr>
          <p:nvPr/>
        </p:nvSpPr>
        <p:spPr bwMode="auto">
          <a:xfrm>
            <a:off x="6934200" y="1676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7</a:t>
            </a:r>
            <a:endParaRPr lang="en-US" altLang="en-US" sz="2000">
              <a:solidFill>
                <a:schemeClr val="tx1"/>
              </a:solidFill>
              <a:latin typeface="Comic Sans MS" pitchFamily="66" charset="0"/>
            </a:endParaRPr>
          </a:p>
        </p:txBody>
      </p:sp>
      <p:sp>
        <p:nvSpPr>
          <p:cNvPr id="10255" name="Text Box 15"/>
          <p:cNvSpPr txBox="1">
            <a:spLocks noChangeArrowheads="1"/>
          </p:cNvSpPr>
          <p:nvPr/>
        </p:nvSpPr>
        <p:spPr bwMode="auto">
          <a:xfrm>
            <a:off x="3429000" y="22098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8</a:t>
            </a:r>
            <a:endParaRPr lang="en-US" altLang="en-US" sz="2000">
              <a:solidFill>
                <a:schemeClr val="tx1"/>
              </a:solidFill>
              <a:latin typeface="Comic Sans MS" pitchFamily="66" charset="0"/>
            </a:endParaRPr>
          </a:p>
        </p:txBody>
      </p:sp>
      <p:sp>
        <p:nvSpPr>
          <p:cNvPr id="10256" name="Text Box 16"/>
          <p:cNvSpPr txBox="1">
            <a:spLocks noChangeArrowheads="1"/>
          </p:cNvSpPr>
          <p:nvPr/>
        </p:nvSpPr>
        <p:spPr bwMode="auto">
          <a:xfrm>
            <a:off x="3429000" y="2667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9</a:t>
            </a:r>
            <a:endParaRPr lang="en-US" altLang="en-US" sz="2000">
              <a:solidFill>
                <a:schemeClr val="tx1"/>
              </a:solidFill>
              <a:latin typeface="Comic Sans MS" pitchFamily="66" charset="0"/>
            </a:endParaRPr>
          </a:p>
        </p:txBody>
      </p:sp>
      <p:sp>
        <p:nvSpPr>
          <p:cNvPr id="10257" name="Text Box 17"/>
          <p:cNvSpPr txBox="1">
            <a:spLocks noChangeArrowheads="1"/>
          </p:cNvSpPr>
          <p:nvPr/>
        </p:nvSpPr>
        <p:spPr bwMode="auto">
          <a:xfrm>
            <a:off x="3429000" y="3657600"/>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FF0000"/>
                </a:solidFill>
                <a:latin typeface="Comic Sans MS" pitchFamily="66" charset="0"/>
              </a:rPr>
              <a:t>11</a:t>
            </a:r>
            <a:endParaRPr lang="en-US" altLang="en-US" sz="2000">
              <a:solidFill>
                <a:schemeClr val="tx1"/>
              </a:solidFill>
              <a:latin typeface="Comic Sans MS" pitchFamily="66" charset="0"/>
            </a:endParaRPr>
          </a:p>
        </p:txBody>
      </p:sp>
      <p:sp>
        <p:nvSpPr>
          <p:cNvPr id="10258" name="Text Box 18"/>
          <p:cNvSpPr txBox="1">
            <a:spLocks noChangeArrowheads="1"/>
          </p:cNvSpPr>
          <p:nvPr/>
        </p:nvSpPr>
        <p:spPr bwMode="auto">
          <a:xfrm>
            <a:off x="3429000" y="312420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FF0000"/>
                </a:solidFill>
                <a:latin typeface="Comic Sans MS" pitchFamily="66" charset="0"/>
              </a:rPr>
              <a:t>10</a:t>
            </a:r>
            <a:endParaRPr lang="en-US" altLang="en-US" sz="2000">
              <a:solidFill>
                <a:schemeClr val="tx1"/>
              </a:solidFill>
              <a:latin typeface="Comic Sans MS" pitchFamily="66" charset="0"/>
            </a:endParaRPr>
          </a:p>
        </p:txBody>
      </p:sp>
      <p:sp>
        <p:nvSpPr>
          <p:cNvPr id="10259" name="Text Box 19"/>
          <p:cNvSpPr txBox="1">
            <a:spLocks noChangeArrowheads="1"/>
          </p:cNvSpPr>
          <p:nvPr/>
        </p:nvSpPr>
        <p:spPr bwMode="auto">
          <a:xfrm>
            <a:off x="3429000" y="41148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12</a:t>
            </a:r>
            <a:endParaRPr lang="en-US" altLang="en-US" sz="2000">
              <a:solidFill>
                <a:schemeClr val="tx1"/>
              </a:solidFill>
              <a:latin typeface="Comic Sans MS" pitchFamily="66" charset="0"/>
            </a:endParaRPr>
          </a:p>
        </p:txBody>
      </p:sp>
      <p:sp>
        <p:nvSpPr>
          <p:cNvPr id="10260" name="Text Box 20"/>
          <p:cNvSpPr txBox="1">
            <a:spLocks noChangeArrowheads="1"/>
          </p:cNvSpPr>
          <p:nvPr/>
        </p:nvSpPr>
        <p:spPr bwMode="auto">
          <a:xfrm>
            <a:off x="3429000" y="46482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13</a:t>
            </a:r>
            <a:endParaRPr lang="en-US" altLang="en-US" sz="2000">
              <a:solidFill>
                <a:schemeClr val="tx1"/>
              </a:solidFill>
              <a:latin typeface="Comic Sans MS" pitchFamily="66" charset="0"/>
            </a:endParaRPr>
          </a:p>
        </p:txBody>
      </p:sp>
      <p:sp>
        <p:nvSpPr>
          <p:cNvPr id="10261" name="Text Box 21"/>
          <p:cNvSpPr txBox="1">
            <a:spLocks noChangeArrowheads="1"/>
          </p:cNvSpPr>
          <p:nvPr/>
        </p:nvSpPr>
        <p:spPr bwMode="auto">
          <a:xfrm>
            <a:off x="3429000" y="51054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14</a:t>
            </a:r>
            <a:endParaRPr lang="en-US" altLang="en-US" sz="2000">
              <a:solidFill>
                <a:schemeClr val="tx1"/>
              </a:solidFill>
              <a:latin typeface="Comic Sans MS" pitchFamily="66" charset="0"/>
            </a:endParaRPr>
          </a:p>
        </p:txBody>
      </p:sp>
      <p:sp>
        <p:nvSpPr>
          <p:cNvPr id="10262" name="Text Box 22"/>
          <p:cNvSpPr txBox="1">
            <a:spLocks noChangeArrowheads="1"/>
          </p:cNvSpPr>
          <p:nvPr/>
        </p:nvSpPr>
        <p:spPr bwMode="auto">
          <a:xfrm>
            <a:off x="3962400" y="21336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15</a:t>
            </a:r>
            <a:endParaRPr lang="en-US" altLang="en-US" sz="2000">
              <a:solidFill>
                <a:schemeClr val="tx1"/>
              </a:solidFill>
              <a:latin typeface="Comic Sans MS" pitchFamily="66" charset="0"/>
            </a:endParaRPr>
          </a:p>
        </p:txBody>
      </p:sp>
      <p:sp>
        <p:nvSpPr>
          <p:cNvPr id="10263" name="Text Box 23"/>
          <p:cNvSpPr txBox="1">
            <a:spLocks noChangeArrowheads="1"/>
          </p:cNvSpPr>
          <p:nvPr/>
        </p:nvSpPr>
        <p:spPr bwMode="auto">
          <a:xfrm>
            <a:off x="4953000" y="31242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17</a:t>
            </a:r>
            <a:endParaRPr lang="en-US" altLang="en-US" sz="2000">
              <a:solidFill>
                <a:schemeClr val="tx1"/>
              </a:solidFill>
              <a:latin typeface="Comic Sans MS" pitchFamily="66" charset="0"/>
            </a:endParaRPr>
          </a:p>
        </p:txBody>
      </p:sp>
      <p:sp>
        <p:nvSpPr>
          <p:cNvPr id="10264" name="Text Box 24"/>
          <p:cNvSpPr txBox="1">
            <a:spLocks noChangeArrowheads="1"/>
          </p:cNvSpPr>
          <p:nvPr/>
        </p:nvSpPr>
        <p:spPr bwMode="auto">
          <a:xfrm>
            <a:off x="4419600" y="2667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16</a:t>
            </a:r>
            <a:endParaRPr lang="en-US" altLang="en-US" sz="2000">
              <a:solidFill>
                <a:schemeClr val="tx1"/>
              </a:solidFill>
              <a:latin typeface="Comic Sans MS" pitchFamily="66" charset="0"/>
            </a:endParaRPr>
          </a:p>
        </p:txBody>
      </p:sp>
      <p:sp>
        <p:nvSpPr>
          <p:cNvPr id="10265" name="Text Box 25"/>
          <p:cNvSpPr txBox="1">
            <a:spLocks noChangeArrowheads="1"/>
          </p:cNvSpPr>
          <p:nvPr/>
        </p:nvSpPr>
        <p:spPr bwMode="auto">
          <a:xfrm>
            <a:off x="5486400" y="35814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18</a:t>
            </a:r>
            <a:endParaRPr lang="en-US" altLang="en-US" sz="2000">
              <a:solidFill>
                <a:schemeClr val="tx1"/>
              </a:solidFill>
              <a:latin typeface="Comic Sans MS" pitchFamily="66" charset="0"/>
            </a:endParaRPr>
          </a:p>
        </p:txBody>
      </p:sp>
      <p:sp>
        <p:nvSpPr>
          <p:cNvPr id="10266" name="Text Box 26"/>
          <p:cNvSpPr txBox="1">
            <a:spLocks noChangeArrowheads="1"/>
          </p:cNvSpPr>
          <p:nvPr/>
        </p:nvSpPr>
        <p:spPr bwMode="auto">
          <a:xfrm>
            <a:off x="5943600" y="41148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19</a:t>
            </a:r>
            <a:endParaRPr lang="en-US" altLang="en-US" sz="2000">
              <a:solidFill>
                <a:schemeClr val="tx1"/>
              </a:solidFill>
              <a:latin typeface="Comic Sans MS" pitchFamily="66" charset="0"/>
            </a:endParaRPr>
          </a:p>
        </p:txBody>
      </p:sp>
      <p:sp>
        <p:nvSpPr>
          <p:cNvPr id="10267" name="Text Box 27"/>
          <p:cNvSpPr txBox="1">
            <a:spLocks noChangeArrowheads="1"/>
          </p:cNvSpPr>
          <p:nvPr/>
        </p:nvSpPr>
        <p:spPr bwMode="auto">
          <a:xfrm>
            <a:off x="6400800" y="46482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20</a:t>
            </a:r>
            <a:endParaRPr lang="en-US" altLang="en-US" sz="2000">
              <a:solidFill>
                <a:schemeClr val="tx1"/>
              </a:solidFill>
              <a:latin typeface="Comic Sans MS" pitchFamily="66" charset="0"/>
            </a:endParaRPr>
          </a:p>
        </p:txBody>
      </p:sp>
      <p:sp>
        <p:nvSpPr>
          <p:cNvPr id="10268" name="Text Box 28"/>
          <p:cNvSpPr txBox="1">
            <a:spLocks noChangeArrowheads="1"/>
          </p:cNvSpPr>
          <p:nvPr/>
        </p:nvSpPr>
        <p:spPr bwMode="auto">
          <a:xfrm>
            <a:off x="6934200" y="5181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21</a:t>
            </a:r>
            <a:endParaRPr lang="en-US" altLang="en-US" sz="2000">
              <a:solidFill>
                <a:schemeClr val="tx1"/>
              </a:solidFill>
              <a:latin typeface="Comic Sans MS" pitchFamily="66" charset="0"/>
            </a:endParaRPr>
          </a:p>
        </p:txBody>
      </p:sp>
      <p:sp>
        <p:nvSpPr>
          <p:cNvPr id="10269" name="Text Box 29"/>
          <p:cNvSpPr txBox="1">
            <a:spLocks noChangeArrowheads="1"/>
          </p:cNvSpPr>
          <p:nvPr/>
        </p:nvSpPr>
        <p:spPr bwMode="auto">
          <a:xfrm>
            <a:off x="1143000" y="43434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FF0000"/>
                </a:solidFill>
                <a:latin typeface="Comic Sans MS" pitchFamily="66" charset="0"/>
              </a:rPr>
              <a:t>21</a:t>
            </a:r>
            <a:endParaRPr lang="en-US" altLang="en-US" sz="2000">
              <a:solidFill>
                <a:schemeClr val="tx1"/>
              </a:solidFill>
              <a:latin typeface="Comic Sans MS" pitchFamily="66" charset="0"/>
            </a:endParaRPr>
          </a:p>
        </p:txBody>
      </p:sp>
    </p:spTree>
    <p:extLst>
      <p:ext uri="{BB962C8B-B14F-4D97-AF65-F5344CB8AC3E}">
        <p14:creationId xmlns:p14="http://schemas.microsoft.com/office/powerpoint/2010/main" val="3402381205"/>
      </p:ext>
    </p:extLst>
  </p:cSld>
  <p:clrMapOvr>
    <a:masterClrMapping/>
  </p:clrMapOvr>
  <p:transition advTm="23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mtClean="0"/>
              <a:t>Queen vs 8 Pawns </a:t>
            </a:r>
          </a:p>
        </p:txBody>
      </p:sp>
      <p:pic>
        <p:nvPicPr>
          <p:cNvPr id="11267" name="Picture 3" descr="dark quee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3256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738" y="1347788"/>
            <a:ext cx="4721225"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7213" y="1557338"/>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0138" y="5319713"/>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l="61504" t="4784" r="27791" b="84511"/>
          <a:stretch>
            <a:fillRect/>
          </a:stretch>
        </p:blipFill>
        <p:spPr bwMode="auto">
          <a:xfrm>
            <a:off x="5343525" y="4803775"/>
            <a:ext cx="50482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l="38496" t="61504" r="49886" b="27335"/>
          <a:stretch>
            <a:fillRect/>
          </a:stretch>
        </p:blipFill>
        <p:spPr bwMode="auto">
          <a:xfrm>
            <a:off x="5299075" y="4276725"/>
            <a:ext cx="5492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617538" y="3124200"/>
            <a:ext cx="256381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solidFill>
                  <a:schemeClr val="tx1"/>
                </a:solidFill>
              </a:rPr>
              <a:t>What is White’s </a:t>
            </a:r>
            <a:r>
              <a:rPr lang="en-US" altLang="en-US" sz="1800" u="sng">
                <a:solidFill>
                  <a:schemeClr val="tx1"/>
                </a:solidFill>
              </a:rPr>
              <a:t>only</a:t>
            </a:r>
            <a:r>
              <a:rPr lang="en-US" altLang="en-US" sz="1800">
                <a:solidFill>
                  <a:schemeClr val="tx1"/>
                </a:solidFill>
              </a:rPr>
              <a:t> safe 1st move?</a:t>
            </a:r>
          </a:p>
        </p:txBody>
      </p:sp>
      <p:sp>
        <p:nvSpPr>
          <p:cNvPr id="12" name="Text Box 5"/>
          <p:cNvSpPr txBox="1">
            <a:spLocks noChangeArrowheads="1"/>
          </p:cNvSpPr>
          <p:nvPr/>
        </p:nvSpPr>
        <p:spPr bwMode="auto">
          <a:xfrm>
            <a:off x="604838" y="4094163"/>
            <a:ext cx="2576512"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solidFill>
                  <a:schemeClr val="tx1"/>
                </a:solidFill>
              </a:rPr>
              <a:t>Now, how many squares can the Queen move to and attack more than 1 unprotected Pawn?</a:t>
            </a:r>
          </a:p>
        </p:txBody>
      </p:sp>
    </p:spTree>
    <p:extLst>
      <p:ext uri="{BB962C8B-B14F-4D97-AF65-F5344CB8AC3E}">
        <p14:creationId xmlns:p14="http://schemas.microsoft.com/office/powerpoint/2010/main" val="2898865669"/>
      </p:ext>
    </p:extLst>
  </p:cSld>
  <p:clrMapOvr>
    <a:masterClrMapping/>
  </p:clrMapOvr>
  <p:transition advTm="2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t>Queen Forks </a:t>
            </a:r>
          </a:p>
        </p:txBody>
      </p:sp>
      <p:pic>
        <p:nvPicPr>
          <p:cNvPr id="12291" name="Picture 3" descr="dark quee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3256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295400"/>
            <a:ext cx="4724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50" y="5294313"/>
            <a:ext cx="5810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447800"/>
            <a:ext cx="5238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1524000"/>
            <a:ext cx="5334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1524000"/>
            <a:ext cx="5334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2057400"/>
            <a:ext cx="5334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2590800"/>
            <a:ext cx="5334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590800"/>
            <a:ext cx="5334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3657600"/>
            <a:ext cx="5334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1447800"/>
            <a:ext cx="5524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1447800"/>
            <a:ext cx="5524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3"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6425" y="3124200"/>
            <a:ext cx="47942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937476"/>
      </p:ext>
    </p:extLst>
  </p:cSld>
  <p:clrMapOvr>
    <a:masterClrMapping/>
  </p:clrMapOvr>
  <p:transition advTm="23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45" name="Picture 25" descr="dark bi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581400"/>
            <a:ext cx="16176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46" name="Picture 26" descr="dark rook"/>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1219200"/>
            <a:ext cx="13350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2"/>
          <p:cNvSpPr>
            <a:spLocks noGrp="1" noChangeArrowheads="1"/>
          </p:cNvSpPr>
          <p:nvPr>
            <p:ph type="title"/>
          </p:nvPr>
        </p:nvSpPr>
        <p:spPr/>
        <p:txBody>
          <a:bodyPr/>
          <a:lstStyle/>
          <a:p>
            <a:pPr eaLnBrk="1" hangingPunct="1"/>
            <a:r>
              <a:rPr lang="en-US" altLang="en-US" smtClean="0"/>
              <a:t>Pawns and Pieces</a:t>
            </a:r>
          </a:p>
        </p:txBody>
      </p:sp>
      <p:pic>
        <p:nvPicPr>
          <p:cNvPr id="465924" name="Picture 4" descr="dark quee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4600" y="1143000"/>
            <a:ext cx="18145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2209800" y="1143000"/>
            <a:ext cx="2286000" cy="2362200"/>
            <a:chOff x="1488" y="912"/>
            <a:chExt cx="2974" cy="2974"/>
          </a:xfrm>
        </p:grpSpPr>
        <p:pic>
          <p:nvPicPr>
            <p:cNvPr id="1333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912"/>
              <a:ext cx="2974" cy="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8" y="1008"/>
              <a:ext cx="34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4" y="3408"/>
              <a:ext cx="34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0"/>
          <p:cNvGrpSpPr>
            <a:grpSpLocks/>
          </p:cNvGrpSpPr>
          <p:nvPr/>
        </p:nvGrpSpPr>
        <p:grpSpPr bwMode="auto">
          <a:xfrm>
            <a:off x="533400" y="3581400"/>
            <a:ext cx="2514600" cy="2514600"/>
            <a:chOff x="1584" y="816"/>
            <a:chExt cx="2976" cy="2976"/>
          </a:xfrm>
        </p:grpSpPr>
        <p:pic>
          <p:nvPicPr>
            <p:cNvPr id="1333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4" y="816"/>
              <a:ext cx="2976"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1"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2" y="124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2"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0" y="3312"/>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4"/>
          <p:cNvGrpSpPr>
            <a:grpSpLocks/>
          </p:cNvGrpSpPr>
          <p:nvPr/>
        </p:nvGrpSpPr>
        <p:grpSpPr bwMode="auto">
          <a:xfrm>
            <a:off x="5486400" y="1219200"/>
            <a:ext cx="2362200" cy="2362200"/>
            <a:chOff x="1584" y="912"/>
            <a:chExt cx="2976" cy="2976"/>
          </a:xfrm>
        </p:grpSpPr>
        <p:pic>
          <p:nvPicPr>
            <p:cNvPr id="13327"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4" y="912"/>
              <a:ext cx="2976"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0" y="1344"/>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0" y="340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21" name="Picture 22" descr="dark pawn"/>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7557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44" name="Picture 24" descr="dark knigh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7200" y="3810000"/>
            <a:ext cx="16859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8"/>
          <p:cNvGrpSpPr>
            <a:grpSpLocks/>
          </p:cNvGrpSpPr>
          <p:nvPr/>
        </p:nvGrpSpPr>
        <p:grpSpPr bwMode="auto">
          <a:xfrm>
            <a:off x="4038600" y="3810000"/>
            <a:ext cx="2362200" cy="2362200"/>
            <a:chOff x="1632" y="816"/>
            <a:chExt cx="2976" cy="2976"/>
          </a:xfrm>
        </p:grpSpPr>
        <p:pic>
          <p:nvPicPr>
            <p:cNvPr id="13324"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2" y="816"/>
              <a:ext cx="2976"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28" y="912"/>
              <a:ext cx="33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28" y="3312"/>
              <a:ext cx="384"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33297922"/>
      </p:ext>
    </p:extLst>
  </p:cSld>
  <p:clrMapOvr>
    <a:masterClrMapping/>
  </p:clrMapOvr>
  <p:transition advTm="2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59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59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6594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659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sz="quarter"/>
          </p:nvPr>
        </p:nvSpPr>
        <p:spPr>
          <a:xfrm>
            <a:off x="1905000" y="457200"/>
            <a:ext cx="6781800" cy="1143000"/>
          </a:xfrm>
        </p:spPr>
        <p:txBody>
          <a:bodyPr/>
          <a:lstStyle/>
          <a:p>
            <a:pPr eaLnBrk="1" hangingPunct="1"/>
            <a:r>
              <a:rPr lang="en-US" altLang="en-US" smtClean="0"/>
              <a:t>Check or Checkmate:</a:t>
            </a:r>
            <a:br>
              <a:rPr lang="en-US" altLang="en-US" smtClean="0"/>
            </a:br>
            <a:r>
              <a:rPr lang="en-US" altLang="en-US" smtClean="0"/>
              <a:t>Can the King Escape?</a:t>
            </a:r>
          </a:p>
        </p:txBody>
      </p:sp>
      <p:sp>
        <p:nvSpPr>
          <p:cNvPr id="16387" name="Text Box 9"/>
          <p:cNvSpPr txBox="1">
            <a:spLocks noChangeArrowheads="1"/>
          </p:cNvSpPr>
          <p:nvPr/>
        </p:nvSpPr>
        <p:spPr bwMode="auto">
          <a:xfrm>
            <a:off x="685800" y="4267200"/>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2000">
              <a:solidFill>
                <a:schemeClr val="tx1"/>
              </a:solidFill>
              <a:latin typeface="Comic Sans MS" pitchFamily="66" charset="0"/>
            </a:endParaRPr>
          </a:p>
        </p:txBody>
      </p:sp>
      <p:sp>
        <p:nvSpPr>
          <p:cNvPr id="16388" name="Text Box 10"/>
          <p:cNvSpPr txBox="1">
            <a:spLocks noChangeArrowheads="1"/>
          </p:cNvSpPr>
          <p:nvPr/>
        </p:nvSpPr>
        <p:spPr bwMode="auto">
          <a:xfrm>
            <a:off x="6858000" y="220980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a:solidFill>
                  <a:schemeClr val="tx1"/>
                </a:solidFill>
                <a:latin typeface="Comic Sans MS" pitchFamily="66" charset="0"/>
              </a:rPr>
              <a:t>Interpose</a:t>
            </a:r>
          </a:p>
        </p:txBody>
      </p:sp>
      <p:pic>
        <p:nvPicPr>
          <p:cNvPr id="16389" name="Picture 11" descr="dark kin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0" y="0"/>
            <a:ext cx="24384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0" name="Group 20"/>
          <p:cNvGrpSpPr>
            <a:grpSpLocks/>
          </p:cNvGrpSpPr>
          <p:nvPr/>
        </p:nvGrpSpPr>
        <p:grpSpPr bwMode="auto">
          <a:xfrm>
            <a:off x="4191000" y="2057400"/>
            <a:ext cx="1828800" cy="1744663"/>
            <a:chOff x="3120" y="1296"/>
            <a:chExt cx="1104" cy="1032"/>
          </a:xfrm>
        </p:grpSpPr>
        <p:graphicFrame>
          <p:nvGraphicFramePr>
            <p:cNvPr id="16403" name="Object 12"/>
            <p:cNvGraphicFramePr>
              <a:graphicFrameLocks noChangeAspect="1"/>
            </p:cNvGraphicFramePr>
            <p:nvPr/>
          </p:nvGraphicFramePr>
          <p:xfrm>
            <a:off x="3120" y="1296"/>
            <a:ext cx="1084" cy="1032"/>
          </p:xfrm>
          <a:graphic>
            <a:graphicData uri="http://schemas.openxmlformats.org/presentationml/2006/ole">
              <mc:AlternateContent xmlns:mc="http://schemas.openxmlformats.org/markup-compatibility/2006">
                <mc:Choice xmlns:v="urn:schemas-microsoft-com:vml" Requires="v">
                  <p:oleObj spid="_x0000_s3114" name="Image" r:id="rId5" imgW="2882540" imgH="2742857" progId="Photoshop.Image.7">
                    <p:embed/>
                  </p:oleObj>
                </mc:Choice>
                <mc:Fallback>
                  <p:oleObj name="Image" r:id="rId5" imgW="2882540" imgH="2742857"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0" y="1296"/>
                          <a:ext cx="1084" cy="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04" name="Rectangle 14"/>
            <p:cNvSpPr>
              <a:spLocks noChangeArrowheads="1"/>
            </p:cNvSpPr>
            <p:nvPr/>
          </p:nvSpPr>
          <p:spPr bwMode="auto">
            <a:xfrm>
              <a:off x="3120" y="1296"/>
              <a:ext cx="1104" cy="100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000">
                <a:solidFill>
                  <a:schemeClr val="tx1"/>
                </a:solidFill>
                <a:latin typeface="Comic Sans MS" pitchFamily="66" charset="0"/>
              </a:endParaRPr>
            </a:p>
          </p:txBody>
        </p:sp>
      </p:grpSp>
      <p:sp>
        <p:nvSpPr>
          <p:cNvPr id="16391" name="Text Box 15"/>
          <p:cNvSpPr txBox="1">
            <a:spLocks noChangeArrowheads="1"/>
          </p:cNvSpPr>
          <p:nvPr/>
        </p:nvSpPr>
        <p:spPr bwMode="auto">
          <a:xfrm>
            <a:off x="6934200" y="3581400"/>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a:solidFill>
                  <a:schemeClr val="tx1"/>
                </a:solidFill>
                <a:latin typeface="Comic Sans MS" pitchFamily="66" charset="0"/>
              </a:rPr>
              <a:t>Run Away</a:t>
            </a:r>
          </a:p>
        </p:txBody>
      </p:sp>
      <p:grpSp>
        <p:nvGrpSpPr>
          <p:cNvPr id="16392" name="Group 27"/>
          <p:cNvGrpSpPr>
            <a:grpSpLocks/>
          </p:cNvGrpSpPr>
          <p:nvPr/>
        </p:nvGrpSpPr>
        <p:grpSpPr bwMode="auto">
          <a:xfrm>
            <a:off x="1371600" y="4114800"/>
            <a:ext cx="1828800" cy="1827213"/>
            <a:chOff x="912" y="2481"/>
            <a:chExt cx="1024" cy="1023"/>
          </a:xfrm>
        </p:grpSpPr>
        <p:graphicFrame>
          <p:nvGraphicFramePr>
            <p:cNvPr id="16401" name="Object 16"/>
            <p:cNvGraphicFramePr>
              <a:graphicFrameLocks noChangeAspect="1"/>
            </p:cNvGraphicFramePr>
            <p:nvPr/>
          </p:nvGraphicFramePr>
          <p:xfrm>
            <a:off x="931" y="2481"/>
            <a:ext cx="1005" cy="1023"/>
          </p:xfrm>
          <a:graphic>
            <a:graphicData uri="http://schemas.openxmlformats.org/presentationml/2006/ole">
              <mc:AlternateContent xmlns:mc="http://schemas.openxmlformats.org/markup-compatibility/2006">
                <mc:Choice xmlns:v="urn:schemas-microsoft-com:vml" Requires="v">
                  <p:oleObj spid="_x0000_s3115" name="Image" r:id="rId7" imgW="2869841" imgH="2920635" progId="Photoshop.Image.7">
                    <p:embed/>
                  </p:oleObj>
                </mc:Choice>
                <mc:Fallback>
                  <p:oleObj name="Image" r:id="rId7" imgW="2869841" imgH="2920635"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 y="2481"/>
                          <a:ext cx="1005" cy="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02" name="Rectangle 26"/>
            <p:cNvSpPr>
              <a:spLocks noChangeArrowheads="1"/>
            </p:cNvSpPr>
            <p:nvPr/>
          </p:nvSpPr>
          <p:spPr bwMode="auto">
            <a:xfrm>
              <a:off x="912" y="2496"/>
              <a:ext cx="1008" cy="100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000">
                <a:solidFill>
                  <a:schemeClr val="tx1"/>
                </a:solidFill>
                <a:latin typeface="Comic Sans MS" pitchFamily="66" charset="0"/>
              </a:endParaRPr>
            </a:p>
          </p:txBody>
        </p:sp>
      </p:grpSp>
      <p:grpSp>
        <p:nvGrpSpPr>
          <p:cNvPr id="16393" name="Group 29"/>
          <p:cNvGrpSpPr>
            <a:grpSpLocks/>
          </p:cNvGrpSpPr>
          <p:nvPr/>
        </p:nvGrpSpPr>
        <p:grpSpPr bwMode="auto">
          <a:xfrm>
            <a:off x="4191000" y="4114800"/>
            <a:ext cx="1828800" cy="1828800"/>
            <a:chOff x="2688" y="2592"/>
            <a:chExt cx="1008" cy="1008"/>
          </a:xfrm>
        </p:grpSpPr>
        <p:graphicFrame>
          <p:nvGraphicFramePr>
            <p:cNvPr id="16399" name="Object 18"/>
            <p:cNvGraphicFramePr>
              <a:graphicFrameLocks noChangeAspect="1"/>
            </p:cNvGraphicFramePr>
            <p:nvPr/>
          </p:nvGraphicFramePr>
          <p:xfrm>
            <a:off x="2688" y="2592"/>
            <a:ext cx="1008" cy="1004"/>
          </p:xfrm>
          <a:graphic>
            <a:graphicData uri="http://schemas.openxmlformats.org/presentationml/2006/ole">
              <mc:AlternateContent xmlns:mc="http://schemas.openxmlformats.org/markup-compatibility/2006">
                <mc:Choice xmlns:v="urn:schemas-microsoft-com:vml" Requires="v">
                  <p:oleObj spid="_x0000_s3116" name="Image" r:id="rId9" imgW="2907937" imgH="2895238" progId="Photoshop.Image.7">
                    <p:embed/>
                  </p:oleObj>
                </mc:Choice>
                <mc:Fallback>
                  <p:oleObj name="Image" r:id="rId9" imgW="2907937" imgH="2895238"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8" y="2592"/>
                          <a:ext cx="1008" cy="1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00" name="Rectangle 28"/>
            <p:cNvSpPr>
              <a:spLocks noChangeArrowheads="1"/>
            </p:cNvSpPr>
            <p:nvPr/>
          </p:nvSpPr>
          <p:spPr bwMode="auto">
            <a:xfrm>
              <a:off x="2688" y="2592"/>
              <a:ext cx="1008" cy="100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000">
                <a:solidFill>
                  <a:schemeClr val="tx1"/>
                </a:solidFill>
                <a:latin typeface="Comic Sans MS" pitchFamily="66" charset="0"/>
              </a:endParaRPr>
            </a:p>
          </p:txBody>
        </p:sp>
      </p:grpSp>
      <p:grpSp>
        <p:nvGrpSpPr>
          <p:cNvPr id="16394" name="Group 31"/>
          <p:cNvGrpSpPr>
            <a:grpSpLocks/>
          </p:cNvGrpSpPr>
          <p:nvPr/>
        </p:nvGrpSpPr>
        <p:grpSpPr bwMode="auto">
          <a:xfrm>
            <a:off x="1371600" y="2057400"/>
            <a:ext cx="1752600" cy="1720850"/>
            <a:chOff x="864" y="1296"/>
            <a:chExt cx="1104" cy="1084"/>
          </a:xfrm>
        </p:grpSpPr>
        <p:graphicFrame>
          <p:nvGraphicFramePr>
            <p:cNvPr id="16397" name="Object 8"/>
            <p:cNvGraphicFramePr>
              <a:graphicFrameLocks noChangeAspect="1"/>
            </p:cNvGraphicFramePr>
            <p:nvPr/>
          </p:nvGraphicFramePr>
          <p:xfrm>
            <a:off x="864" y="1296"/>
            <a:ext cx="1104" cy="1084"/>
          </p:xfrm>
          <a:graphic>
            <a:graphicData uri="http://schemas.openxmlformats.org/presentationml/2006/ole">
              <mc:AlternateContent xmlns:mc="http://schemas.openxmlformats.org/markup-compatibility/2006">
                <mc:Choice xmlns:v="urn:schemas-microsoft-com:vml" Requires="v">
                  <p:oleObj spid="_x0000_s3117" name="Image" r:id="rId11" imgW="2869841" imgH="2819048" progId="Photoshop.Image.7">
                    <p:embed/>
                  </p:oleObj>
                </mc:Choice>
                <mc:Fallback>
                  <p:oleObj name="Image" r:id="rId11" imgW="2869841" imgH="2819048" progId="Photoshop.Image.7">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4" y="1296"/>
                          <a:ext cx="1104" cy="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98" name="Rectangle 30"/>
            <p:cNvSpPr>
              <a:spLocks noChangeArrowheads="1"/>
            </p:cNvSpPr>
            <p:nvPr/>
          </p:nvSpPr>
          <p:spPr bwMode="auto">
            <a:xfrm>
              <a:off x="864" y="1296"/>
              <a:ext cx="1104" cy="1056"/>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000">
                <a:solidFill>
                  <a:schemeClr val="tx1"/>
                </a:solidFill>
                <a:latin typeface="Comic Sans MS" pitchFamily="66" charset="0"/>
              </a:endParaRPr>
            </a:p>
          </p:txBody>
        </p:sp>
      </p:grpSp>
      <p:sp>
        <p:nvSpPr>
          <p:cNvPr id="16395" name="Text Box 32"/>
          <p:cNvSpPr txBox="1">
            <a:spLocks noChangeArrowheads="1"/>
          </p:cNvSpPr>
          <p:nvPr/>
        </p:nvSpPr>
        <p:spPr bwMode="auto">
          <a:xfrm>
            <a:off x="6934200" y="289560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a:solidFill>
                  <a:schemeClr val="tx1"/>
                </a:solidFill>
                <a:latin typeface="Comic Sans MS" pitchFamily="66" charset="0"/>
              </a:rPr>
              <a:t>Capture</a:t>
            </a:r>
          </a:p>
        </p:txBody>
      </p:sp>
      <p:sp>
        <p:nvSpPr>
          <p:cNvPr id="16396" name="Text Box 33"/>
          <p:cNvSpPr txBox="1">
            <a:spLocks noChangeArrowheads="1"/>
          </p:cNvSpPr>
          <p:nvPr/>
        </p:nvSpPr>
        <p:spPr bwMode="auto">
          <a:xfrm>
            <a:off x="6934200" y="426720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a:solidFill>
                  <a:schemeClr val="tx1"/>
                </a:solidFill>
                <a:latin typeface="Comic Sans MS" pitchFamily="66" charset="0"/>
              </a:rPr>
              <a:t>No Escape</a:t>
            </a:r>
          </a:p>
        </p:txBody>
      </p:sp>
    </p:spTree>
    <p:extLst>
      <p:ext uri="{BB962C8B-B14F-4D97-AF65-F5344CB8AC3E}">
        <p14:creationId xmlns:p14="http://schemas.microsoft.com/office/powerpoint/2010/main" val="2933218182"/>
      </p:ext>
    </p:extLst>
  </p:cSld>
  <p:clrMapOvr>
    <a:masterClrMapping/>
  </p:clrMapOvr>
  <p:transition advTm="23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905000" y="228600"/>
            <a:ext cx="6781800" cy="1409700"/>
          </a:xfrm>
        </p:spPr>
        <p:txBody>
          <a:bodyPr/>
          <a:lstStyle/>
          <a:p>
            <a:pPr eaLnBrk="1" hangingPunct="1"/>
            <a:r>
              <a:rPr lang="en-US" altLang="en-US" smtClean="0"/>
              <a:t>Championship Chess</a:t>
            </a:r>
            <a:br>
              <a:rPr lang="en-US" altLang="en-US" smtClean="0"/>
            </a:br>
            <a:r>
              <a:rPr lang="en-US" altLang="en-US" smtClean="0"/>
              <a:t>Achievement Cards</a:t>
            </a:r>
          </a:p>
        </p:txBody>
      </p:sp>
      <p:sp>
        <p:nvSpPr>
          <p:cNvPr id="15365" name="Rectangle 2"/>
          <p:cNvSpPr>
            <a:spLocks noChangeArrowheads="1"/>
          </p:cNvSpPr>
          <p:nvPr/>
        </p:nvSpPr>
        <p:spPr bwMode="auto">
          <a:xfrm>
            <a:off x="374650" y="4100513"/>
            <a:ext cx="8140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CC66"/>
                </a:solidFill>
              </a:rPr>
              <a:t>Powerful Pawns</a:t>
            </a:r>
          </a:p>
          <a:p>
            <a:pPr eaLnBrk="1" hangingPunct="1">
              <a:spcBef>
                <a:spcPct val="0"/>
              </a:spcBef>
              <a:buFontTx/>
              <a:buNone/>
            </a:pPr>
            <a:r>
              <a:rPr lang="en-US" altLang="en-US" sz="2400" b="1">
                <a:solidFill>
                  <a:srgbClr val="CCCC00"/>
                </a:solidFill>
              </a:rPr>
              <a:t>	Battling Bishops</a:t>
            </a:r>
          </a:p>
          <a:p>
            <a:pPr eaLnBrk="1" hangingPunct="1">
              <a:spcBef>
                <a:spcPct val="0"/>
              </a:spcBef>
              <a:buFontTx/>
              <a:buNone/>
            </a:pPr>
            <a:r>
              <a:rPr lang="en-US" altLang="en-US" sz="2400" b="1">
                <a:solidFill>
                  <a:srgbClr val="FF0000"/>
                </a:solidFill>
              </a:rPr>
              <a:t>		Mighty Knights</a:t>
            </a:r>
          </a:p>
          <a:p>
            <a:pPr eaLnBrk="1" hangingPunct="1">
              <a:spcBef>
                <a:spcPct val="0"/>
              </a:spcBef>
              <a:buFontTx/>
              <a:buNone/>
            </a:pPr>
            <a:r>
              <a:rPr lang="en-US" altLang="en-US" sz="2400" b="1">
                <a:solidFill>
                  <a:schemeClr val="accent2"/>
                </a:solidFill>
              </a:rPr>
              <a:t>			Rockin’ Rooks</a:t>
            </a:r>
          </a:p>
          <a:p>
            <a:pPr eaLnBrk="1" hangingPunct="1">
              <a:spcBef>
                <a:spcPct val="0"/>
              </a:spcBef>
              <a:buFontTx/>
              <a:buNone/>
            </a:pPr>
            <a:r>
              <a:rPr lang="en-US" altLang="en-US" sz="2400" b="1">
                <a:solidFill>
                  <a:srgbClr val="C00000"/>
                </a:solidFill>
              </a:rPr>
              <a:t>				Queen’s Quests</a:t>
            </a:r>
          </a:p>
          <a:p>
            <a:pPr eaLnBrk="1" hangingPunct="1">
              <a:spcBef>
                <a:spcPct val="0"/>
              </a:spcBef>
              <a:buFontTx/>
              <a:buNone/>
            </a:pPr>
            <a:r>
              <a:rPr lang="en-US" altLang="en-US" sz="2400" b="1">
                <a:solidFill>
                  <a:srgbClr val="800000"/>
                </a:solidFill>
              </a:rPr>
              <a:t>					Kickin’ Kings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200" y="638175"/>
            <a:ext cx="1854200"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5100" y="1706563"/>
            <a:ext cx="17526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733550"/>
            <a:ext cx="17526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2514600"/>
            <a:ext cx="17145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771650"/>
            <a:ext cx="16510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46900" y="2560638"/>
            <a:ext cx="1593850"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300967"/>
      </p:ext>
    </p:extLst>
  </p:cSld>
  <p:clrMapOvr>
    <a:masterClrMapping/>
  </p:clrMapOvr>
  <p:transition advTm="2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365">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365">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365">
                                            <p:txEl>
                                              <p:pRg st="2" end="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365">
                                            <p:txEl>
                                              <p:pRg st="3" end="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5365">
                                            <p:txEl>
                                              <p:pRg st="4" end="4"/>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536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dark qu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256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p:nvPr>
        </p:nvSpPr>
        <p:spPr>
          <a:xfrm>
            <a:off x="2057400" y="685800"/>
            <a:ext cx="6858000" cy="1600200"/>
          </a:xfrm>
        </p:spPr>
        <p:txBody>
          <a:bodyPr/>
          <a:lstStyle/>
          <a:p>
            <a:pPr eaLnBrk="1" hangingPunct="1"/>
            <a:r>
              <a:rPr lang="en-US" altLang="en-US" smtClean="0"/>
              <a:t>Chess Openings 1: </a:t>
            </a:r>
            <a:br>
              <a:rPr lang="en-US" altLang="en-US" smtClean="0"/>
            </a:br>
            <a:r>
              <a:rPr lang="en-US" altLang="en-US" smtClean="0"/>
              <a:t>Winning Plans</a:t>
            </a:r>
          </a:p>
        </p:txBody>
      </p:sp>
      <p:sp>
        <p:nvSpPr>
          <p:cNvPr id="18436" name="Rectangle 3"/>
          <p:cNvSpPr>
            <a:spLocks noGrp="1" noChangeArrowheads="1"/>
          </p:cNvSpPr>
          <p:nvPr>
            <p:ph type="body" idx="1"/>
          </p:nvPr>
        </p:nvSpPr>
        <p:spPr>
          <a:xfrm>
            <a:off x="1295400" y="2209800"/>
            <a:ext cx="7315200" cy="3916363"/>
          </a:xfrm>
        </p:spPr>
        <p:txBody>
          <a:bodyPr/>
          <a:lstStyle/>
          <a:p>
            <a:pPr eaLnBrk="1" hangingPunct="1">
              <a:buFontTx/>
              <a:buNone/>
            </a:pPr>
            <a:endParaRPr lang="en-US" altLang="en-US" sz="2800" smtClean="0">
              <a:solidFill>
                <a:schemeClr val="tx1"/>
              </a:solidFill>
            </a:endParaRPr>
          </a:p>
          <a:p>
            <a:pPr eaLnBrk="1" hangingPunct="1"/>
            <a:r>
              <a:rPr lang="en-US" altLang="en-US" sz="2800" smtClean="0"/>
              <a:t>Opening Theory</a:t>
            </a:r>
          </a:p>
          <a:p>
            <a:pPr eaLnBrk="1" hangingPunct="1"/>
            <a:r>
              <a:rPr lang="en-US" altLang="en-US" sz="2800" smtClean="0"/>
              <a:t>Notation</a:t>
            </a:r>
          </a:p>
          <a:p>
            <a:pPr eaLnBrk="1" hangingPunct="1"/>
            <a:r>
              <a:rPr lang="en-US" altLang="en-US" sz="2800" smtClean="0"/>
              <a:t>Queen’s Raid</a:t>
            </a:r>
          </a:p>
          <a:p>
            <a:pPr eaLnBrk="1" hangingPunct="1"/>
            <a:r>
              <a:rPr lang="en-US" altLang="en-US" sz="2800" smtClean="0"/>
              <a:t>Two Knights Defense</a:t>
            </a:r>
          </a:p>
          <a:p>
            <a:pPr eaLnBrk="1" hangingPunct="1"/>
            <a:r>
              <a:rPr lang="en-US" altLang="en-US" sz="2800" smtClean="0"/>
              <a:t>Stonewall Attack</a:t>
            </a:r>
          </a:p>
          <a:p>
            <a:pPr eaLnBrk="1" hangingPunct="1"/>
            <a:r>
              <a:rPr lang="en-US" altLang="en-US" sz="2800" smtClean="0"/>
              <a:t>Tactics: pins, forks, double attacks</a:t>
            </a:r>
          </a:p>
          <a:p>
            <a:pPr eaLnBrk="1" hangingPunct="1">
              <a:buFontTx/>
              <a:buNone/>
            </a:pPr>
            <a:endParaRPr lang="en-US" altLang="en-US" smtClean="0"/>
          </a:p>
          <a:p>
            <a:pPr eaLnBrk="1" hangingPunct="1"/>
            <a:endParaRPr lang="en-US" altLang="en-US" i="1" smtClean="0"/>
          </a:p>
          <a:p>
            <a:pPr algn="ctr" eaLnBrk="1" hangingPunct="1">
              <a:buFontTx/>
              <a:buNone/>
            </a:pPr>
            <a:endParaRPr lang="en-US" altLang="en-US" smtClean="0"/>
          </a:p>
          <a:p>
            <a:pPr algn="ctr" eaLnBrk="1" hangingPunct="1">
              <a:buFontTx/>
              <a:buNone/>
            </a:pPr>
            <a:endParaRPr lang="en-US" altLang="en-US" sz="2800" smtClean="0">
              <a:solidFill>
                <a:schemeClr val="tx1"/>
              </a:solidFill>
            </a:endParaRPr>
          </a:p>
        </p:txBody>
      </p:sp>
    </p:spTree>
    <p:extLst>
      <p:ext uri="{BB962C8B-B14F-4D97-AF65-F5344CB8AC3E}">
        <p14:creationId xmlns:p14="http://schemas.microsoft.com/office/powerpoint/2010/main" val="3902144946"/>
      </p:ext>
    </p:extLst>
  </p:cSld>
  <p:clrMapOvr>
    <a:masterClrMapping/>
  </p:clrMapOvr>
  <p:transition advTm="23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Grp="1" noChangeAspect="1"/>
          </p:cNvGraphicFramePr>
          <p:nvPr>
            <p:ph sz="half" idx="1"/>
          </p:nvPr>
        </p:nvGraphicFramePr>
        <p:xfrm>
          <a:off x="2209800" y="3513138"/>
          <a:ext cx="685800" cy="698500"/>
        </p:xfrm>
        <a:graphic>
          <a:graphicData uri="http://schemas.openxmlformats.org/presentationml/2006/ole">
            <mc:AlternateContent xmlns:mc="http://schemas.openxmlformats.org/markup-compatibility/2006">
              <mc:Choice xmlns:v="urn:schemas-microsoft-com:vml" Requires="v">
                <p:oleObj spid="_x0000_s4108" name="Image" r:id="rId4" imgW="685472" imgH="698413" progId="Photoshop.Image.7">
                  <p:embed/>
                </p:oleObj>
              </mc:Choice>
              <mc:Fallback>
                <p:oleObj name="Image" r:id="rId4" imgW="685472" imgH="698413" progId="Photoshop.Image.7">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513138"/>
                        <a:ext cx="6858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9" name="Text Box 3"/>
          <p:cNvSpPr txBox="1">
            <a:spLocks noChangeArrowheads="1"/>
          </p:cNvSpPr>
          <p:nvPr/>
        </p:nvSpPr>
        <p:spPr bwMode="auto">
          <a:xfrm>
            <a:off x="6400800" y="15240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b="1">
                <a:solidFill>
                  <a:srgbClr val="FF0000"/>
                </a:solidFill>
              </a:rPr>
              <a:t>1. e4</a:t>
            </a:r>
          </a:p>
        </p:txBody>
      </p:sp>
      <p:pic>
        <p:nvPicPr>
          <p:cNvPr id="194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1600200"/>
            <a:ext cx="4572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 Box 5"/>
          <p:cNvSpPr txBox="1">
            <a:spLocks noChangeArrowheads="1"/>
          </p:cNvSpPr>
          <p:nvPr/>
        </p:nvSpPr>
        <p:spPr bwMode="auto">
          <a:xfrm>
            <a:off x="6400800" y="2667000"/>
            <a:ext cx="22098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solidFill>
                  <a:schemeClr val="tx1"/>
                </a:solidFill>
              </a:rPr>
              <a:t>White attacks the center and opens new moves for the Queen, Bishop and Knight at g1.</a:t>
            </a:r>
          </a:p>
        </p:txBody>
      </p:sp>
      <p:pic>
        <p:nvPicPr>
          <p:cNvPr id="1946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3886200"/>
            <a:ext cx="5429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3" name="Line 7"/>
          <p:cNvSpPr>
            <a:spLocks noChangeShapeType="1"/>
          </p:cNvSpPr>
          <p:nvPr/>
        </p:nvSpPr>
        <p:spPr bwMode="auto">
          <a:xfrm>
            <a:off x="3657600" y="5715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80" name="Line 8"/>
          <p:cNvSpPr>
            <a:spLocks noChangeShapeType="1"/>
          </p:cNvSpPr>
          <p:nvPr/>
        </p:nvSpPr>
        <p:spPr bwMode="auto">
          <a:xfrm flipV="1">
            <a:off x="3657600" y="3657600"/>
            <a:ext cx="2057400" cy="2057400"/>
          </a:xfrm>
          <a:prstGeom prst="line">
            <a:avLst/>
          </a:prstGeom>
          <a:noFill/>
          <a:ln w="2857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81" name="Line 9"/>
          <p:cNvSpPr>
            <a:spLocks noChangeShapeType="1"/>
          </p:cNvSpPr>
          <p:nvPr/>
        </p:nvSpPr>
        <p:spPr bwMode="auto">
          <a:xfrm flipH="1" flipV="1">
            <a:off x="2057400" y="3048000"/>
            <a:ext cx="2590800" cy="2590800"/>
          </a:xfrm>
          <a:prstGeom prst="line">
            <a:avLst/>
          </a:prstGeom>
          <a:noFill/>
          <a:ln w="2857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82" name="Line 10"/>
          <p:cNvSpPr>
            <a:spLocks noChangeShapeType="1"/>
          </p:cNvSpPr>
          <p:nvPr/>
        </p:nvSpPr>
        <p:spPr bwMode="auto">
          <a:xfrm flipH="1">
            <a:off x="4114800" y="5791200"/>
            <a:ext cx="1066800" cy="0"/>
          </a:xfrm>
          <a:prstGeom prst="line">
            <a:avLst/>
          </a:prstGeom>
          <a:noFill/>
          <a:ln w="2857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83" name="Line 11"/>
          <p:cNvSpPr>
            <a:spLocks noChangeShapeType="1"/>
          </p:cNvSpPr>
          <p:nvPr/>
        </p:nvSpPr>
        <p:spPr bwMode="auto">
          <a:xfrm flipV="1">
            <a:off x="4114800" y="5257800"/>
            <a:ext cx="0" cy="533400"/>
          </a:xfrm>
          <a:prstGeom prst="line">
            <a:avLst/>
          </a:prstGeom>
          <a:noFill/>
          <a:ln w="2857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84" name="Line 12"/>
          <p:cNvSpPr>
            <a:spLocks noChangeShapeType="1"/>
          </p:cNvSpPr>
          <p:nvPr/>
        </p:nvSpPr>
        <p:spPr bwMode="auto">
          <a:xfrm flipV="1">
            <a:off x="4114800" y="4114800"/>
            <a:ext cx="0" cy="1219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469" name="Picture 13" descr="dark queen"/>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0415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Rectangle 14"/>
          <p:cNvSpPr>
            <a:spLocks noGrp="1" noChangeArrowheads="1"/>
          </p:cNvSpPr>
          <p:nvPr>
            <p:ph type="title"/>
          </p:nvPr>
        </p:nvSpPr>
        <p:spPr>
          <a:xfrm>
            <a:off x="1905000" y="228600"/>
            <a:ext cx="6781800" cy="1143000"/>
          </a:xfrm>
        </p:spPr>
        <p:txBody>
          <a:bodyPr/>
          <a:lstStyle/>
          <a:p>
            <a:pPr eaLnBrk="1" hangingPunct="1"/>
            <a:r>
              <a:rPr lang="en-US" altLang="en-US" smtClean="0"/>
              <a:t>The Power of 10</a:t>
            </a:r>
          </a:p>
        </p:txBody>
      </p:sp>
      <p:pic>
        <p:nvPicPr>
          <p:cNvPr id="131087" name="Picture 15" descr="White Pawn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0" y="4953000"/>
            <a:ext cx="327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316748"/>
      </p:ext>
    </p:extLst>
  </p:cSld>
  <p:clrMapOvr>
    <a:masterClrMapping/>
  </p:clrMapOvr>
  <p:transition advTm="1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1087"/>
                                        </p:tgtEl>
                                        <p:attrNameLst>
                                          <p:attrName>style.visibility</p:attrName>
                                        </p:attrNameLst>
                                      </p:cBhvr>
                                      <p:to>
                                        <p:strVal val="visible"/>
                                      </p:to>
                                    </p:set>
                                  </p:childTnLst>
                                </p:cTn>
                              </p:par>
                              <p:par>
                                <p:cTn id="7" presetID="64" presetClass="path" presetSubtype="0" accel="50000" decel="50000" fill="hold" nodeType="withEffect">
                                  <p:stCondLst>
                                    <p:cond delay="1000"/>
                                  </p:stCondLst>
                                  <p:childTnLst>
                                    <p:animMotion origin="layout" path="M 1.38889E-6 -2.08092E-6 L 1.38889E-6 -0.14428 " pathEditMode="relative" rAng="0" ptsTypes="AA">
                                      <p:cBhvr>
                                        <p:cTn id="8" dur="2000" fill="hold"/>
                                        <p:tgtEl>
                                          <p:spTgt spid="131087"/>
                                        </p:tgtEl>
                                        <p:attrNameLst>
                                          <p:attrName>ppt_x</p:attrName>
                                          <p:attrName>ppt_y</p:attrName>
                                        </p:attrNameLst>
                                      </p:cBhvr>
                                      <p:rCtr x="0" y="-7214"/>
                                    </p:animMotion>
                                  </p:childTnLst>
                                </p:cTn>
                              </p:par>
                              <p:par>
                                <p:cTn id="9" presetID="1" presetClass="entr" presetSubtype="0" fill="hold" grpId="0" nodeType="withEffect">
                                  <p:stCondLst>
                                    <p:cond delay="3000"/>
                                  </p:stCondLst>
                                  <p:childTnLst>
                                    <p:set>
                                      <p:cBhvr>
                                        <p:cTn id="10" dur="1" fill="hold">
                                          <p:stCondLst>
                                            <p:cond delay="0"/>
                                          </p:stCondLst>
                                        </p:cTn>
                                        <p:tgtEl>
                                          <p:spTgt spid="1310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0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10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10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1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0" grpId="0" animBg="1"/>
      <p:bldP spid="131081" grpId="0" animBg="1"/>
      <p:bldP spid="131082" grpId="0" animBg="1"/>
      <p:bldP spid="131083" grpId="0" animBg="1"/>
      <p:bldP spid="13108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057400" y="685800"/>
            <a:ext cx="6858000" cy="1600200"/>
          </a:xfrm>
        </p:spPr>
        <p:txBody>
          <a:bodyPr/>
          <a:lstStyle/>
          <a:p>
            <a:pPr eaLnBrk="1" hangingPunct="1"/>
            <a:r>
              <a:rPr lang="en-US" altLang="en-US" sz="4000" smtClean="0"/>
              <a:t>Endgame Strategies 1: Close out the Win or </a:t>
            </a:r>
            <a:br>
              <a:rPr lang="en-US" altLang="en-US" sz="4000" smtClean="0"/>
            </a:br>
            <a:r>
              <a:rPr lang="en-US" altLang="en-US" sz="4000" smtClean="0"/>
              <a:t>Hold a Draw</a:t>
            </a:r>
          </a:p>
        </p:txBody>
      </p:sp>
      <p:sp>
        <p:nvSpPr>
          <p:cNvPr id="25603" name="Rectangle 3"/>
          <p:cNvSpPr>
            <a:spLocks noGrp="1" noChangeArrowheads="1"/>
          </p:cNvSpPr>
          <p:nvPr>
            <p:ph type="body" idx="1"/>
          </p:nvPr>
        </p:nvSpPr>
        <p:spPr>
          <a:xfrm>
            <a:off x="1295400" y="2209800"/>
            <a:ext cx="7315200" cy="3916363"/>
          </a:xfrm>
        </p:spPr>
        <p:txBody>
          <a:bodyPr/>
          <a:lstStyle/>
          <a:p>
            <a:pPr eaLnBrk="1" hangingPunct="1">
              <a:buFontTx/>
              <a:buNone/>
            </a:pPr>
            <a:endParaRPr lang="en-US" altLang="en-US" sz="2800" smtClean="0">
              <a:solidFill>
                <a:schemeClr val="tx1"/>
              </a:solidFill>
            </a:endParaRPr>
          </a:p>
          <a:p>
            <a:pPr eaLnBrk="1" hangingPunct="1">
              <a:buFontTx/>
              <a:buNone/>
            </a:pPr>
            <a:endParaRPr lang="en-US" altLang="en-US" sz="2800" smtClean="0">
              <a:solidFill>
                <a:schemeClr val="tx1"/>
              </a:solidFill>
            </a:endParaRPr>
          </a:p>
          <a:p>
            <a:pPr eaLnBrk="1" hangingPunct="1"/>
            <a:r>
              <a:rPr lang="en-US" altLang="en-US" smtClean="0"/>
              <a:t>Basic Checkmates</a:t>
            </a:r>
          </a:p>
          <a:p>
            <a:pPr eaLnBrk="1" hangingPunct="1"/>
            <a:r>
              <a:rPr lang="en-US" altLang="en-US" smtClean="0"/>
              <a:t>Win or Draw: Take the Advantage</a:t>
            </a:r>
          </a:p>
          <a:p>
            <a:pPr eaLnBrk="1" hangingPunct="1"/>
            <a:r>
              <a:rPr lang="en-US" altLang="en-US" smtClean="0"/>
              <a:t>King and Pawn Endgames</a:t>
            </a:r>
          </a:p>
          <a:p>
            <a:pPr eaLnBrk="1" hangingPunct="1"/>
            <a:r>
              <a:rPr lang="en-US" altLang="en-US" smtClean="0"/>
              <a:t>Adding Pieces in the Endgame</a:t>
            </a:r>
          </a:p>
          <a:p>
            <a:pPr eaLnBrk="1" hangingPunct="1">
              <a:buFontTx/>
              <a:buNone/>
            </a:pPr>
            <a:endParaRPr lang="en-US" altLang="en-US" smtClean="0"/>
          </a:p>
          <a:p>
            <a:pPr eaLnBrk="1" hangingPunct="1">
              <a:buFontTx/>
              <a:buNone/>
            </a:pPr>
            <a:endParaRPr lang="en-US" altLang="en-US" smtClean="0"/>
          </a:p>
          <a:p>
            <a:pPr eaLnBrk="1" hangingPunct="1"/>
            <a:endParaRPr lang="en-US" altLang="en-US" i="1" smtClean="0"/>
          </a:p>
          <a:p>
            <a:pPr algn="ctr" eaLnBrk="1" hangingPunct="1">
              <a:buFontTx/>
              <a:buNone/>
            </a:pPr>
            <a:endParaRPr lang="en-US" altLang="en-US" smtClean="0"/>
          </a:p>
          <a:p>
            <a:pPr algn="ctr" eaLnBrk="1" hangingPunct="1">
              <a:buFontTx/>
              <a:buNone/>
            </a:pPr>
            <a:endParaRPr lang="en-US" altLang="en-US" sz="2800" smtClean="0">
              <a:solidFill>
                <a:schemeClr val="tx1"/>
              </a:solidFill>
            </a:endParaRPr>
          </a:p>
        </p:txBody>
      </p:sp>
      <p:pic>
        <p:nvPicPr>
          <p:cNvPr id="25604" name="Picture 6" descr="dark k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22875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565355"/>
      </p:ext>
    </p:extLst>
  </p:cSld>
  <p:clrMapOvr>
    <a:masterClrMapping/>
  </p:clrMapOvr>
  <p:transition advTm="23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ark pa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01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Grp="1" noChangeArrowheads="1"/>
          </p:cNvSpPr>
          <p:nvPr>
            <p:ph type="title"/>
          </p:nvPr>
        </p:nvSpPr>
        <p:spPr/>
        <p:txBody>
          <a:bodyPr/>
          <a:lstStyle/>
          <a:p>
            <a:pPr eaLnBrk="1" hangingPunct="1"/>
            <a:r>
              <a:rPr lang="en-US" altLang="en-US" sz="4000" smtClean="0"/>
              <a:t>Square of the Pawn </a:t>
            </a:r>
            <a:br>
              <a:rPr lang="en-US" altLang="en-US" sz="4000" smtClean="0"/>
            </a:br>
            <a:endParaRPr lang="en-US" altLang="en-US" sz="4000" smtClean="0"/>
          </a:p>
        </p:txBody>
      </p:sp>
      <p:graphicFrame>
        <p:nvGraphicFramePr>
          <p:cNvPr id="26628" name="Object 4"/>
          <p:cNvGraphicFramePr>
            <a:graphicFrameLocks noGrp="1" noChangeAspect="1"/>
          </p:cNvGraphicFramePr>
          <p:nvPr>
            <p:ph sz="half" idx="2"/>
          </p:nvPr>
        </p:nvGraphicFramePr>
        <p:xfrm>
          <a:off x="1219200" y="1828800"/>
          <a:ext cx="3175000" cy="3175000"/>
        </p:xfrm>
        <a:graphic>
          <a:graphicData uri="http://schemas.openxmlformats.org/presentationml/2006/ole">
            <mc:AlternateContent xmlns:mc="http://schemas.openxmlformats.org/markup-compatibility/2006">
              <mc:Choice xmlns:v="urn:schemas-microsoft-com:vml" Requires="v">
                <p:oleObj spid="_x0000_s7190" name="Image" r:id="rId5" imgW="2336508" imgH="2336508" progId="Photoshop.Image.7">
                  <p:embed/>
                </p:oleObj>
              </mc:Choice>
              <mc:Fallback>
                <p:oleObj name="Image" r:id="rId5" imgW="2336508" imgH="2336508" progId="Photoshop.Image.7">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828800"/>
                        <a:ext cx="3175000"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9" name="Line 5"/>
          <p:cNvSpPr>
            <a:spLocks noChangeShapeType="1"/>
          </p:cNvSpPr>
          <p:nvPr/>
        </p:nvSpPr>
        <p:spPr bwMode="auto">
          <a:xfrm flipH="1">
            <a:off x="2057400" y="2971800"/>
            <a:ext cx="2057400" cy="1978025"/>
          </a:xfrm>
          <a:prstGeom prst="line">
            <a:avLst/>
          </a:prstGeom>
          <a:noFill/>
          <a:ln w="508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0" name="Rectangle 6"/>
          <p:cNvSpPr>
            <a:spLocks noChangeArrowheads="1"/>
          </p:cNvSpPr>
          <p:nvPr/>
        </p:nvSpPr>
        <p:spPr bwMode="auto">
          <a:xfrm>
            <a:off x="2057400" y="2667000"/>
            <a:ext cx="2286000" cy="2286000"/>
          </a:xfrm>
          <a:prstGeom prst="rect">
            <a:avLst/>
          </a:prstGeom>
          <a:noFill/>
          <a:ln w="50800">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solidFill>
                <a:schemeClr val="tx1"/>
              </a:solidFill>
            </a:endParaRPr>
          </a:p>
        </p:txBody>
      </p:sp>
      <p:sp>
        <p:nvSpPr>
          <p:cNvPr id="26631" name="Text Box 19"/>
          <p:cNvSpPr txBox="1">
            <a:spLocks noChangeArrowheads="1"/>
          </p:cNvSpPr>
          <p:nvPr/>
        </p:nvSpPr>
        <p:spPr bwMode="auto">
          <a:xfrm>
            <a:off x="1371600" y="51054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3333FF"/>
                </a:solidFill>
              </a:rPr>
              <a:t>Count from here…                   …to a draw.</a:t>
            </a:r>
            <a:endParaRPr lang="en-US" altLang="en-US" sz="1800">
              <a:solidFill>
                <a:schemeClr val="tx1"/>
              </a:solidFill>
            </a:endParaRPr>
          </a:p>
        </p:txBody>
      </p:sp>
      <p:sp>
        <p:nvSpPr>
          <p:cNvPr id="26632" name="Text Box 20"/>
          <p:cNvSpPr txBox="1">
            <a:spLocks noChangeArrowheads="1"/>
          </p:cNvSpPr>
          <p:nvPr/>
        </p:nvSpPr>
        <p:spPr bwMode="auto">
          <a:xfrm>
            <a:off x="5029200" y="17526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solidFill>
                <a:schemeClr val="tx1"/>
              </a:solidFill>
            </a:endParaRPr>
          </a:p>
        </p:txBody>
      </p:sp>
      <p:graphicFrame>
        <p:nvGraphicFramePr>
          <p:cNvPr id="26633" name="Object 21"/>
          <p:cNvGraphicFramePr>
            <a:graphicFrameLocks noGrp="1" noChangeAspect="1"/>
          </p:cNvGraphicFramePr>
          <p:nvPr>
            <p:ph sz="half" idx="1"/>
          </p:nvPr>
        </p:nvGraphicFramePr>
        <p:xfrm>
          <a:off x="5029200" y="1828800"/>
          <a:ext cx="3200400" cy="3200400"/>
        </p:xfrm>
        <a:graphic>
          <a:graphicData uri="http://schemas.openxmlformats.org/presentationml/2006/ole">
            <mc:AlternateContent xmlns:mc="http://schemas.openxmlformats.org/markup-compatibility/2006">
              <mc:Choice xmlns:v="urn:schemas-microsoft-com:vml" Requires="v">
                <p:oleObj spid="_x0000_s7191" name="Image" r:id="rId7" imgW="2336508" imgH="2336508" progId="Photoshop.Image.7">
                  <p:embed/>
                </p:oleObj>
              </mc:Choice>
              <mc:Fallback>
                <p:oleObj name="Image" r:id="rId7" imgW="2336508" imgH="2336508" progId="Photoshop.Image.7">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1828800"/>
                        <a:ext cx="3200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4" name="Rectangle 22"/>
          <p:cNvSpPr>
            <a:spLocks noChangeArrowheads="1"/>
          </p:cNvSpPr>
          <p:nvPr/>
        </p:nvSpPr>
        <p:spPr bwMode="auto">
          <a:xfrm>
            <a:off x="7391400" y="4191000"/>
            <a:ext cx="762000" cy="762000"/>
          </a:xfrm>
          <a:prstGeom prst="rect">
            <a:avLst/>
          </a:prstGeom>
          <a:noFill/>
          <a:ln w="50800">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solidFill>
                <a:schemeClr val="tx1"/>
              </a:solidFill>
            </a:endParaRPr>
          </a:p>
        </p:txBody>
      </p:sp>
    </p:spTree>
    <p:extLst>
      <p:ext uri="{BB962C8B-B14F-4D97-AF65-F5344CB8AC3E}">
        <p14:creationId xmlns:p14="http://schemas.microsoft.com/office/powerpoint/2010/main" val="2711664440"/>
      </p:ext>
    </p:extLst>
  </p:cSld>
  <p:clrMapOvr>
    <a:masterClrMapping/>
  </p:clrMapOvr>
  <p:transition advTm="23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838325" y="457200"/>
            <a:ext cx="6858000" cy="1676400"/>
          </a:xfrm>
        </p:spPr>
        <p:txBody>
          <a:bodyPr/>
          <a:lstStyle/>
          <a:p>
            <a:pPr eaLnBrk="1" hangingPunct="1"/>
            <a:r>
              <a:rPr lang="en-US" altLang="en-US" dirty="0" smtClean="0"/>
              <a:t>Welcome to Our </a:t>
            </a:r>
            <a:br>
              <a:rPr lang="en-US" altLang="en-US" dirty="0" smtClean="0"/>
            </a:br>
            <a:r>
              <a:rPr lang="en-US" altLang="en-US" dirty="0" smtClean="0"/>
              <a:t>World of Chess</a:t>
            </a:r>
          </a:p>
        </p:txBody>
      </p:sp>
      <p:pic>
        <p:nvPicPr>
          <p:cNvPr id="2051" name="Picture 9" descr="dark roo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868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image5.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133600"/>
            <a:ext cx="650816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52800" y="5715000"/>
            <a:ext cx="3581430" cy="400110"/>
          </a:xfrm>
          <a:prstGeom prst="rect">
            <a:avLst/>
          </a:prstGeom>
        </p:spPr>
        <p:txBody>
          <a:bodyPr wrap="none">
            <a:spAutoFit/>
          </a:bodyPr>
          <a:lstStyle/>
          <a:p>
            <a:pPr algn="ctr" eaLnBrk="1" hangingPunct="1">
              <a:buFontTx/>
              <a:buNone/>
            </a:pPr>
            <a:r>
              <a:rPr lang="en-US" altLang="en-US" b="1" u="sng" dirty="0"/>
              <a:t>www.championshipchess.net</a:t>
            </a:r>
          </a:p>
        </p:txBody>
      </p:sp>
    </p:spTree>
  </p:cSld>
  <p:clrMapOvr>
    <a:masterClrMapping/>
  </p:clrMapOvr>
  <p:transition advTm="23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057400" y="685800"/>
            <a:ext cx="6858000" cy="1600200"/>
          </a:xfrm>
        </p:spPr>
        <p:txBody>
          <a:bodyPr/>
          <a:lstStyle/>
          <a:p>
            <a:pPr eaLnBrk="1" hangingPunct="1"/>
            <a:r>
              <a:rPr lang="en-US" altLang="en-US" sz="4000" smtClean="0"/>
              <a:t>Two Rooks Walking</a:t>
            </a:r>
          </a:p>
        </p:txBody>
      </p:sp>
      <p:sp>
        <p:nvSpPr>
          <p:cNvPr id="27651" name="Rectangle 3"/>
          <p:cNvSpPr>
            <a:spLocks noGrp="1" noChangeArrowheads="1"/>
          </p:cNvSpPr>
          <p:nvPr>
            <p:ph type="body" idx="1"/>
          </p:nvPr>
        </p:nvSpPr>
        <p:spPr>
          <a:xfrm>
            <a:off x="1295400" y="2209800"/>
            <a:ext cx="7315200" cy="3916363"/>
          </a:xfrm>
        </p:spPr>
        <p:txBody>
          <a:bodyPr/>
          <a:lstStyle/>
          <a:p>
            <a:pPr eaLnBrk="1" hangingPunct="1">
              <a:buFontTx/>
              <a:buNone/>
            </a:pPr>
            <a:endParaRPr lang="en-US" altLang="en-US" sz="2400" smtClean="0">
              <a:solidFill>
                <a:schemeClr val="tx1"/>
              </a:solidFill>
            </a:endParaRPr>
          </a:p>
          <a:p>
            <a:pPr eaLnBrk="1" hangingPunct="1">
              <a:buFontTx/>
              <a:buNone/>
            </a:pPr>
            <a:endParaRPr lang="en-US" altLang="en-US" sz="2400" smtClean="0">
              <a:solidFill>
                <a:schemeClr val="tx1"/>
              </a:solidFill>
            </a:endParaRPr>
          </a:p>
          <a:p>
            <a:pPr eaLnBrk="1" hangingPunct="1">
              <a:buFontTx/>
              <a:buNone/>
            </a:pPr>
            <a:endParaRPr lang="en-US" altLang="en-US" sz="2800" smtClean="0"/>
          </a:p>
          <a:p>
            <a:pPr eaLnBrk="1" hangingPunct="1">
              <a:buFontTx/>
              <a:buNone/>
            </a:pPr>
            <a:endParaRPr lang="en-US" altLang="en-US" sz="2800" smtClean="0"/>
          </a:p>
          <a:p>
            <a:pPr eaLnBrk="1" hangingPunct="1">
              <a:buFontTx/>
              <a:buNone/>
            </a:pPr>
            <a:endParaRPr lang="en-US" altLang="en-US" sz="2800" smtClean="0"/>
          </a:p>
          <a:p>
            <a:pPr eaLnBrk="1" hangingPunct="1"/>
            <a:endParaRPr lang="en-US" altLang="en-US" sz="2800" i="1" smtClean="0"/>
          </a:p>
          <a:p>
            <a:pPr algn="ctr" eaLnBrk="1" hangingPunct="1">
              <a:buFontTx/>
              <a:buNone/>
            </a:pPr>
            <a:endParaRPr lang="en-US" altLang="en-US" sz="2800" smtClean="0"/>
          </a:p>
          <a:p>
            <a:pPr algn="ctr" eaLnBrk="1" hangingPunct="1">
              <a:buFontTx/>
              <a:buNone/>
            </a:pPr>
            <a:endParaRPr lang="en-US" altLang="en-US" sz="2400" smtClean="0">
              <a:solidFill>
                <a:schemeClr val="tx1"/>
              </a:solidFill>
            </a:endParaRPr>
          </a:p>
        </p:txBody>
      </p:sp>
      <p:pic>
        <p:nvPicPr>
          <p:cNvPr id="27652" name="Picture 5" descr="dark r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128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dark r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15128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362200"/>
            <a:ext cx="2938463" cy="342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5" name="Rectangle 10"/>
          <p:cNvSpPr>
            <a:spLocks noChangeArrowheads="1"/>
          </p:cNvSpPr>
          <p:nvPr/>
        </p:nvSpPr>
        <p:spPr bwMode="auto">
          <a:xfrm>
            <a:off x="6096000" y="2819400"/>
            <a:ext cx="2286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3333FF"/>
                </a:solidFill>
              </a:rPr>
              <a:t>2 Rooks systematically cut the board off to trap the King on the edge.</a:t>
            </a:r>
            <a:endParaRPr lang="en-US" altLang="en-US" sz="1800">
              <a:solidFill>
                <a:schemeClr val="tx1"/>
              </a:solidFill>
            </a:endParaRPr>
          </a:p>
        </p:txBody>
      </p:sp>
    </p:spTree>
    <p:extLst>
      <p:ext uri="{BB962C8B-B14F-4D97-AF65-F5344CB8AC3E}">
        <p14:creationId xmlns:p14="http://schemas.microsoft.com/office/powerpoint/2010/main" val="3542471679"/>
      </p:ext>
    </p:extLst>
  </p:cSld>
  <p:clrMapOvr>
    <a:masterClrMapping/>
  </p:clrMapOvr>
  <p:transition advTm="23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057400" y="685800"/>
            <a:ext cx="6858000" cy="1600200"/>
          </a:xfrm>
        </p:spPr>
        <p:txBody>
          <a:bodyPr/>
          <a:lstStyle/>
          <a:p>
            <a:pPr eaLnBrk="1" hangingPunct="1"/>
            <a:r>
              <a:rPr lang="en-US" altLang="en-US" sz="4000" smtClean="0"/>
              <a:t>Chess Tactics 1: Puzzles to Gain the Advantage</a:t>
            </a:r>
          </a:p>
        </p:txBody>
      </p:sp>
      <p:sp>
        <p:nvSpPr>
          <p:cNvPr id="28675" name="Rectangle 3"/>
          <p:cNvSpPr>
            <a:spLocks noGrp="1" noChangeArrowheads="1"/>
          </p:cNvSpPr>
          <p:nvPr>
            <p:ph type="body" idx="1"/>
          </p:nvPr>
        </p:nvSpPr>
        <p:spPr>
          <a:xfrm>
            <a:off x="1295400" y="2209800"/>
            <a:ext cx="7315200" cy="3916363"/>
          </a:xfrm>
        </p:spPr>
        <p:txBody>
          <a:bodyPr/>
          <a:lstStyle/>
          <a:p>
            <a:pPr eaLnBrk="1" hangingPunct="1">
              <a:lnSpc>
                <a:spcPct val="90000"/>
              </a:lnSpc>
              <a:buFontTx/>
              <a:buNone/>
            </a:pPr>
            <a:endParaRPr lang="en-US" altLang="en-US" sz="2400" smtClean="0">
              <a:solidFill>
                <a:schemeClr val="tx1"/>
              </a:solidFill>
            </a:endParaRPr>
          </a:p>
          <a:p>
            <a:pPr eaLnBrk="1" hangingPunct="1">
              <a:lnSpc>
                <a:spcPct val="90000"/>
              </a:lnSpc>
            </a:pPr>
            <a:r>
              <a:rPr lang="en-US" altLang="en-US" sz="2800" smtClean="0"/>
              <a:t>Free Piece Puzzles</a:t>
            </a:r>
          </a:p>
          <a:p>
            <a:pPr eaLnBrk="1" hangingPunct="1">
              <a:lnSpc>
                <a:spcPct val="90000"/>
              </a:lnSpc>
            </a:pPr>
            <a:r>
              <a:rPr lang="en-US" altLang="en-US" sz="2800" smtClean="0"/>
              <a:t>Simple Checkmate Puzzles</a:t>
            </a:r>
          </a:p>
          <a:p>
            <a:pPr eaLnBrk="1" hangingPunct="1">
              <a:lnSpc>
                <a:spcPct val="90000"/>
              </a:lnSpc>
            </a:pPr>
            <a:r>
              <a:rPr lang="en-US" altLang="en-US" sz="2800" smtClean="0"/>
              <a:t>Pin Puzzles</a:t>
            </a:r>
          </a:p>
          <a:p>
            <a:pPr eaLnBrk="1" hangingPunct="1">
              <a:lnSpc>
                <a:spcPct val="90000"/>
              </a:lnSpc>
            </a:pPr>
            <a:r>
              <a:rPr lang="en-US" altLang="en-US" sz="2800" smtClean="0"/>
              <a:t>Skewer Puzzles</a:t>
            </a:r>
          </a:p>
          <a:p>
            <a:pPr eaLnBrk="1" hangingPunct="1">
              <a:lnSpc>
                <a:spcPct val="90000"/>
              </a:lnSpc>
            </a:pPr>
            <a:r>
              <a:rPr lang="en-US" altLang="en-US" sz="2800" smtClean="0"/>
              <a:t>Fork Puzzles</a:t>
            </a:r>
          </a:p>
          <a:p>
            <a:pPr eaLnBrk="1" hangingPunct="1">
              <a:lnSpc>
                <a:spcPct val="90000"/>
              </a:lnSpc>
            </a:pPr>
            <a:r>
              <a:rPr lang="en-US" altLang="en-US" sz="2800" smtClean="0"/>
              <a:t>Skill Tests</a:t>
            </a:r>
          </a:p>
          <a:p>
            <a:pPr eaLnBrk="1" hangingPunct="1">
              <a:lnSpc>
                <a:spcPct val="90000"/>
              </a:lnSpc>
            </a:pPr>
            <a:r>
              <a:rPr lang="en-US" altLang="en-US" sz="2800" smtClean="0"/>
              <a:t>Advanced Logic Puzzles</a:t>
            </a:r>
          </a:p>
          <a:p>
            <a:pPr eaLnBrk="1" hangingPunct="1">
              <a:lnSpc>
                <a:spcPct val="90000"/>
              </a:lnSpc>
            </a:pPr>
            <a:endParaRPr lang="en-US" altLang="en-US" sz="2800" smtClean="0"/>
          </a:p>
          <a:p>
            <a:pPr eaLnBrk="1" hangingPunct="1">
              <a:lnSpc>
                <a:spcPct val="90000"/>
              </a:lnSpc>
              <a:buFontTx/>
              <a:buNone/>
            </a:pPr>
            <a:endParaRPr lang="en-US" altLang="en-US" sz="2800" smtClean="0"/>
          </a:p>
          <a:p>
            <a:pPr eaLnBrk="1" hangingPunct="1">
              <a:lnSpc>
                <a:spcPct val="90000"/>
              </a:lnSpc>
              <a:buFontTx/>
              <a:buNone/>
            </a:pPr>
            <a:endParaRPr lang="en-US" altLang="en-US" sz="2800" smtClean="0"/>
          </a:p>
          <a:p>
            <a:pPr eaLnBrk="1" hangingPunct="1">
              <a:lnSpc>
                <a:spcPct val="90000"/>
              </a:lnSpc>
            </a:pPr>
            <a:endParaRPr lang="en-US" altLang="en-US" sz="2800" i="1" smtClean="0"/>
          </a:p>
          <a:p>
            <a:pPr algn="ctr" eaLnBrk="1" hangingPunct="1">
              <a:lnSpc>
                <a:spcPct val="90000"/>
              </a:lnSpc>
              <a:buFontTx/>
              <a:buNone/>
            </a:pPr>
            <a:endParaRPr lang="en-US" altLang="en-US" sz="2800" smtClean="0"/>
          </a:p>
          <a:p>
            <a:pPr algn="ctr" eaLnBrk="1" hangingPunct="1">
              <a:lnSpc>
                <a:spcPct val="90000"/>
              </a:lnSpc>
              <a:buFontTx/>
              <a:buNone/>
            </a:pPr>
            <a:endParaRPr lang="en-US" altLang="en-US" sz="2400" smtClean="0">
              <a:solidFill>
                <a:schemeClr val="tx1"/>
              </a:solidFill>
            </a:endParaRPr>
          </a:p>
        </p:txBody>
      </p:sp>
      <p:pic>
        <p:nvPicPr>
          <p:cNvPr id="28676" name="Picture 5" descr="dark bi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15684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563160"/>
      </p:ext>
    </p:extLst>
  </p:cSld>
  <p:clrMapOvr>
    <a:masterClrMapping/>
  </p:clrMapOvr>
  <p:transition advTm="23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title"/>
          </p:nvPr>
        </p:nvSpPr>
        <p:spPr>
          <a:xfrm>
            <a:off x="1805049" y="257145"/>
            <a:ext cx="6858000" cy="1493168"/>
          </a:xfrm>
          <a:noFill/>
        </p:spPr>
        <p:txBody>
          <a:bodyPr/>
          <a:lstStyle/>
          <a:p>
            <a:pPr eaLnBrk="1" hangingPunct="1"/>
            <a:r>
              <a:rPr lang="en-US" altLang="en-US" dirty="0" smtClean="0"/>
              <a:t>Students: Enter the World of Chess</a:t>
            </a:r>
          </a:p>
        </p:txBody>
      </p:sp>
      <p:sp>
        <p:nvSpPr>
          <p:cNvPr id="2" name="TextBox 1"/>
          <p:cNvSpPr txBox="1"/>
          <p:nvPr/>
        </p:nvSpPr>
        <p:spPr>
          <a:xfrm>
            <a:off x="1752600" y="1683087"/>
            <a:ext cx="7086600" cy="400110"/>
          </a:xfrm>
          <a:prstGeom prst="rect">
            <a:avLst/>
          </a:prstGeom>
          <a:noFill/>
        </p:spPr>
        <p:txBody>
          <a:bodyPr wrap="square" rtlCol="0">
            <a:spAutoFit/>
          </a:bodyPr>
          <a:lstStyle/>
          <a:p>
            <a:r>
              <a:rPr lang="en-US" dirty="0" smtClean="0"/>
              <a:t>At </a:t>
            </a:r>
            <a:r>
              <a:rPr lang="en-US" dirty="0" smtClean="0">
                <a:hlinkClick r:id="rId3"/>
              </a:rPr>
              <a:t>www.championshipchess.net</a:t>
            </a:r>
            <a:r>
              <a:rPr lang="en-US" dirty="0" smtClean="0"/>
              <a:t>, click the World of Chess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2170238"/>
            <a:ext cx="7315200" cy="4064000"/>
          </a:xfrm>
          <a:prstGeom prst="rect">
            <a:avLst/>
          </a:prstGeom>
        </p:spPr>
      </p:pic>
      <p:pic>
        <p:nvPicPr>
          <p:cNvPr id="3075" name="Picture 9" descr="dark rook"/>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868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6"/>
          <p:cNvSpPr/>
          <p:nvPr/>
        </p:nvSpPr>
        <p:spPr>
          <a:xfrm rot="10606775">
            <a:off x="2380592" y="4697726"/>
            <a:ext cx="1793903" cy="1092843"/>
          </a:xfrm>
          <a:prstGeom prst="wedgeEllipseCallout">
            <a:avLst>
              <a:gd name="adj1" fmla="val -26735"/>
              <a:gd name="adj2" fmla="val 40274"/>
            </a:avLst>
          </a:prstGeom>
          <a:noFill/>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34580176"/>
      </p:ext>
    </p:extLst>
  </p:cSld>
  <p:clrMapOvr>
    <a:masterClrMapping/>
  </p:clrMapOvr>
  <p:transition advTm="5244"/>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rk kin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0" y="0"/>
            <a:ext cx="2362200" cy="2241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Rectangle 3"/>
          <p:cNvSpPr>
            <a:spLocks noGrp="1" noChangeArrowheads="1"/>
          </p:cNvSpPr>
          <p:nvPr>
            <p:ph type="title"/>
          </p:nvPr>
        </p:nvSpPr>
        <p:spPr>
          <a:xfrm>
            <a:off x="2057400" y="609600"/>
            <a:ext cx="6858000" cy="1219200"/>
          </a:xfrm>
          <a:noFill/>
        </p:spPr>
        <p:txBody>
          <a:bodyPr/>
          <a:lstStyle/>
          <a:p>
            <a:pPr eaLnBrk="1" hangingPunct="1"/>
            <a:r>
              <a:rPr lang="en-US" altLang="en-US" sz="5400" dirty="0" smtClean="0"/>
              <a:t>Click to Enter the World of Chess</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230437"/>
            <a:ext cx="4953000" cy="3921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1191986" y="5076855"/>
            <a:ext cx="1295400" cy="7620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682211213"/>
              </p:ext>
            </p:extLst>
          </p:nvPr>
        </p:nvGraphicFramePr>
        <p:xfrm>
          <a:off x="4876800" y="3048000"/>
          <a:ext cx="3959989" cy="1752600"/>
        </p:xfrm>
        <a:graphic>
          <a:graphicData uri="http://schemas.openxmlformats.org/presentationml/2006/ole">
            <mc:AlternateContent xmlns:mc="http://schemas.openxmlformats.org/markup-compatibility/2006">
              <mc:Choice xmlns:v="urn:schemas-microsoft-com:vml" Requires="v">
                <p:oleObj spid="_x0000_s1039" name="Image" r:id="rId6" imgW="4533120" imgH="2006280" progId="Photoshop.Image.6">
                  <p:embed/>
                </p:oleObj>
              </mc:Choice>
              <mc:Fallback>
                <p:oleObj name="Image" r:id="rId6" imgW="4533120" imgH="2006280" progId="Photoshop.Image.6">
                  <p:embed/>
                  <p:pic>
                    <p:nvPicPr>
                      <p:cNvPr id="0" name=""/>
                      <p:cNvPicPr/>
                      <p:nvPr/>
                    </p:nvPicPr>
                    <p:blipFill>
                      <a:blip r:embed="rId7"/>
                      <a:stretch>
                        <a:fillRect/>
                      </a:stretch>
                    </p:blipFill>
                    <p:spPr>
                      <a:xfrm>
                        <a:off x="4876800" y="3048000"/>
                        <a:ext cx="3959989" cy="1752600"/>
                      </a:xfrm>
                      <a:prstGeom prst="rect">
                        <a:avLst/>
                      </a:prstGeom>
                    </p:spPr>
                  </p:pic>
                </p:oleObj>
              </mc:Fallback>
            </mc:AlternateContent>
          </a:graphicData>
        </a:graphic>
      </p:graphicFrame>
      <p:sp>
        <p:nvSpPr>
          <p:cNvPr id="10" name="TextBox 9"/>
          <p:cNvSpPr txBox="1"/>
          <p:nvPr/>
        </p:nvSpPr>
        <p:spPr>
          <a:xfrm>
            <a:off x="5562600" y="2230437"/>
            <a:ext cx="3096491" cy="707886"/>
          </a:xfrm>
          <a:prstGeom prst="rect">
            <a:avLst/>
          </a:prstGeom>
          <a:noFill/>
        </p:spPr>
        <p:txBody>
          <a:bodyPr wrap="square" rtlCol="0">
            <a:spAutoFit/>
          </a:bodyPr>
          <a:lstStyle/>
          <a:p>
            <a:r>
              <a:rPr lang="en-US" dirty="0" smtClean="0"/>
              <a:t>Then, Login with your Username and Password.</a:t>
            </a:r>
            <a:endParaRPr lang="en-US" dirty="0"/>
          </a:p>
        </p:txBody>
      </p:sp>
    </p:spTree>
    <p:extLst>
      <p:ext uri="{BB962C8B-B14F-4D97-AF65-F5344CB8AC3E}">
        <p14:creationId xmlns:p14="http://schemas.microsoft.com/office/powerpoint/2010/main" val="3455324939"/>
      </p:ext>
    </p:extLst>
  </p:cSld>
  <p:clrMapOvr>
    <a:masterClrMapping/>
  </p:clrMapOvr>
  <p:transition advTm="23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rk ki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2362200" cy="2241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Rectangle 3"/>
          <p:cNvSpPr>
            <a:spLocks noGrp="1" noChangeArrowheads="1"/>
          </p:cNvSpPr>
          <p:nvPr>
            <p:ph type="title"/>
          </p:nvPr>
        </p:nvSpPr>
        <p:spPr>
          <a:xfrm>
            <a:off x="1828800" y="838200"/>
            <a:ext cx="6858000" cy="1219200"/>
          </a:xfrm>
          <a:noFill/>
        </p:spPr>
        <p:txBody>
          <a:bodyPr/>
          <a:lstStyle/>
          <a:p>
            <a:pPr eaLnBrk="1" hangingPunct="1"/>
            <a:r>
              <a:rPr lang="en-US" altLang="en-US" sz="5400" dirty="0" smtClean="0"/>
              <a:t>The Hall of Kings</a:t>
            </a:r>
          </a:p>
        </p:txBody>
      </p:sp>
      <p:sp>
        <p:nvSpPr>
          <p:cNvPr id="4" name="TextBox 3"/>
          <p:cNvSpPr txBox="1"/>
          <p:nvPr/>
        </p:nvSpPr>
        <p:spPr>
          <a:xfrm>
            <a:off x="914400" y="2362200"/>
            <a:ext cx="7696200" cy="3170099"/>
          </a:xfrm>
          <a:prstGeom prst="rect">
            <a:avLst/>
          </a:prstGeom>
          <a:noFill/>
        </p:spPr>
        <p:txBody>
          <a:bodyPr wrap="square" rtlCol="0">
            <a:spAutoFit/>
          </a:bodyPr>
          <a:lstStyle/>
          <a:p>
            <a:r>
              <a:rPr lang="en-US" dirty="0" smtClean="0"/>
              <a:t>You will be welcomed to the Hall of Kings.</a:t>
            </a: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286125"/>
            <a:ext cx="48006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8822151"/>
      </p:ext>
    </p:extLst>
  </p:cSld>
  <p:clrMapOvr>
    <a:masterClrMapping/>
  </p:clrMapOvr>
  <p:transition advTm="23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title"/>
          </p:nvPr>
        </p:nvSpPr>
        <p:spPr>
          <a:xfrm>
            <a:off x="1742044" y="305790"/>
            <a:ext cx="7086600" cy="990600"/>
          </a:xfrm>
          <a:noFill/>
        </p:spPr>
        <p:txBody>
          <a:bodyPr/>
          <a:lstStyle/>
          <a:p>
            <a:pPr eaLnBrk="1" hangingPunct="1"/>
            <a:r>
              <a:rPr lang="en-US" altLang="en-US" dirty="0" smtClean="0"/>
              <a:t>Click “?”: Find Out More</a:t>
            </a:r>
          </a:p>
        </p:txBody>
      </p:sp>
      <p:pic>
        <p:nvPicPr>
          <p:cNvPr id="4099" name="Picture 9" descr="dark roo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868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930"/>
          <a:stretch/>
        </p:blipFill>
        <p:spPr bwMode="auto">
          <a:xfrm>
            <a:off x="1600200" y="2323474"/>
            <a:ext cx="6894513" cy="376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78481" y="1240304"/>
            <a:ext cx="6884519" cy="1631216"/>
          </a:xfrm>
          <a:prstGeom prst="rect">
            <a:avLst/>
          </a:prstGeom>
          <a:noFill/>
        </p:spPr>
        <p:txBody>
          <a:bodyPr wrap="square" rtlCol="0">
            <a:spAutoFit/>
          </a:bodyPr>
          <a:lstStyle/>
          <a:p>
            <a:pPr marL="342900" indent="-342900">
              <a:buFont typeface="Arial" panose="020B0604020202020204" pitchFamily="34" charset="0"/>
              <a:buChar char="•"/>
            </a:pPr>
            <a:r>
              <a:rPr lang="en-US" dirty="0" smtClean="0"/>
              <a:t>The door: How do I go into the World of Chess</a:t>
            </a:r>
          </a:p>
          <a:p>
            <a:pPr marL="342900" indent="-342900">
              <a:buFont typeface="Arial" panose="020B0604020202020204" pitchFamily="34" charset="0"/>
              <a:buChar char="•"/>
            </a:pPr>
            <a:r>
              <a:rPr lang="en-US" dirty="0" smtClean="0"/>
              <a:t>The Avatar: How do I look in the World of Chess?</a:t>
            </a:r>
          </a:p>
          <a:p>
            <a:pPr marL="342900" indent="-342900">
              <a:buFont typeface="Arial" panose="020B0604020202020204" pitchFamily="34" charset="0"/>
              <a:buChar char="•"/>
            </a:pPr>
            <a:r>
              <a:rPr lang="en-US" dirty="0" smtClean="0"/>
              <a:t>The Podium: How am I ranked in the World of Chess?</a:t>
            </a:r>
          </a:p>
          <a:p>
            <a:pPr marL="342900" indent="-342900">
              <a:buFont typeface="Arial" panose="020B0604020202020204" pitchFamily="34" charset="0"/>
              <a:buChar char="•"/>
            </a:pPr>
            <a:endParaRPr lang="en-US" dirty="0" smtClean="0"/>
          </a:p>
          <a:p>
            <a:pPr algn="ctr"/>
            <a:endParaRPr lang="en-US" dirty="0"/>
          </a:p>
        </p:txBody>
      </p:sp>
    </p:spTree>
    <p:extLst>
      <p:ext uri="{BB962C8B-B14F-4D97-AF65-F5344CB8AC3E}">
        <p14:creationId xmlns:p14="http://schemas.microsoft.com/office/powerpoint/2010/main" val="515379425"/>
      </p:ext>
    </p:extLst>
  </p:cSld>
  <p:clrMapOvr>
    <a:masterClrMapping/>
  </p:clrMapOvr>
  <mc:AlternateContent xmlns:mc="http://schemas.openxmlformats.org/markup-compatibility/2006" xmlns:p14="http://schemas.microsoft.com/office/powerpoint/2010/main">
    <mc:Choice Requires="p14">
      <p:transition spd="slow" p14:dur="2000" advTm="28174"/>
    </mc:Choice>
    <mc:Fallback xmlns="">
      <p:transition spd="slow" advTm="28174"/>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title"/>
          </p:nvPr>
        </p:nvSpPr>
        <p:spPr>
          <a:xfrm>
            <a:off x="1481447" y="152400"/>
            <a:ext cx="7205353" cy="1066800"/>
          </a:xfrm>
          <a:noFill/>
        </p:spPr>
        <p:txBody>
          <a:bodyPr/>
          <a:lstStyle/>
          <a:p>
            <a:pPr eaLnBrk="1" hangingPunct="1"/>
            <a:r>
              <a:rPr lang="en-US" altLang="en-US" dirty="0" smtClean="0"/>
              <a:t>Find Your Class Standings</a:t>
            </a:r>
          </a:p>
        </p:txBody>
      </p:sp>
      <p:pic>
        <p:nvPicPr>
          <p:cNvPr id="6147" name="Picture 9" descr="dark roo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5" y="0"/>
            <a:ext cx="1868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image4.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133600"/>
            <a:ext cx="6858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874055" y="1092368"/>
            <a:ext cx="6778171" cy="707886"/>
          </a:xfrm>
          <a:prstGeom prst="rect">
            <a:avLst/>
          </a:prstGeom>
          <a:noFill/>
        </p:spPr>
        <p:txBody>
          <a:bodyPr wrap="square" rtlCol="0">
            <a:spAutoFit/>
          </a:bodyPr>
          <a:lstStyle/>
          <a:p>
            <a:r>
              <a:rPr lang="en-US" dirty="0" smtClean="0"/>
              <a:t>When you click the podium, you will find where you stand with the rest of your group.</a:t>
            </a:r>
            <a:endParaRPr lang="en-US" dirty="0"/>
          </a:p>
        </p:txBody>
      </p:sp>
    </p:spTree>
    <p:extLst>
      <p:ext uri="{BB962C8B-B14F-4D97-AF65-F5344CB8AC3E}">
        <p14:creationId xmlns:p14="http://schemas.microsoft.com/office/powerpoint/2010/main" val="4072957064"/>
      </p:ext>
    </p:extLst>
  </p:cSld>
  <p:clrMapOvr>
    <a:masterClrMapping/>
  </p:clrMapOvr>
  <mc:AlternateContent xmlns:mc="http://schemas.openxmlformats.org/markup-compatibility/2006" xmlns:p14="http://schemas.microsoft.com/office/powerpoint/2010/main">
    <mc:Choice Requires="p14">
      <p:transition spd="slow" p14:dur="2000" advTm="16228"/>
    </mc:Choice>
    <mc:Fallback xmlns="">
      <p:transition spd="slow" advTm="16228"/>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title"/>
          </p:nvPr>
        </p:nvSpPr>
        <p:spPr>
          <a:xfrm>
            <a:off x="1752600" y="381000"/>
            <a:ext cx="6705600" cy="838200"/>
          </a:xfrm>
          <a:noFill/>
        </p:spPr>
        <p:txBody>
          <a:bodyPr/>
          <a:lstStyle/>
          <a:p>
            <a:pPr eaLnBrk="1" hangingPunct="1"/>
            <a:r>
              <a:rPr lang="en-US" altLang="en-US" dirty="0" smtClean="0"/>
              <a:t>Change Your Avatar</a:t>
            </a:r>
          </a:p>
        </p:txBody>
      </p:sp>
      <p:pic>
        <p:nvPicPr>
          <p:cNvPr id="5123" name="Picture 9" descr="dark roo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868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image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286000"/>
            <a:ext cx="6934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050473" y="1295400"/>
            <a:ext cx="6778171" cy="1631216"/>
          </a:xfrm>
          <a:prstGeom prst="rect">
            <a:avLst/>
          </a:prstGeom>
          <a:noFill/>
        </p:spPr>
        <p:txBody>
          <a:bodyPr wrap="square" rtlCol="0">
            <a:spAutoFit/>
          </a:bodyPr>
          <a:lstStyle/>
          <a:p>
            <a:pPr marL="342900" indent="-342900">
              <a:buFont typeface="Arial" panose="020B0604020202020204" pitchFamily="34" charset="0"/>
              <a:buChar char="•"/>
            </a:pPr>
            <a:r>
              <a:rPr lang="en-US" dirty="0" smtClean="0"/>
              <a:t>Pick your skin tone.</a:t>
            </a:r>
          </a:p>
          <a:p>
            <a:pPr marL="342900" indent="-342900">
              <a:buFont typeface="Arial" panose="020B0604020202020204" pitchFamily="34" charset="0"/>
              <a:buChar char="•"/>
            </a:pPr>
            <a:r>
              <a:rPr lang="en-US" dirty="0" smtClean="0"/>
              <a:t>Design your armor.</a:t>
            </a:r>
          </a:p>
          <a:p>
            <a:pPr marL="342900" indent="-342900">
              <a:buFont typeface="Arial" panose="020B0604020202020204" pitchFamily="34" charset="0"/>
              <a:buChar char="•"/>
            </a:pPr>
            <a:r>
              <a:rPr lang="en-US" dirty="0" smtClean="0"/>
              <a:t>Choose your gender.</a:t>
            </a:r>
          </a:p>
          <a:p>
            <a:pPr marL="342900" indent="-342900">
              <a:buFont typeface="Arial" panose="020B0604020202020204" pitchFamily="34" charset="0"/>
              <a:buChar char="•"/>
            </a:pPr>
            <a:endParaRPr lang="en-US" dirty="0" smtClean="0"/>
          </a:p>
          <a:p>
            <a:pPr algn="ctr"/>
            <a:endParaRPr lang="en-US" dirty="0"/>
          </a:p>
        </p:txBody>
      </p:sp>
    </p:spTree>
    <p:extLst>
      <p:ext uri="{BB962C8B-B14F-4D97-AF65-F5344CB8AC3E}">
        <p14:creationId xmlns:p14="http://schemas.microsoft.com/office/powerpoint/2010/main" val="3626052131"/>
      </p:ext>
    </p:extLst>
  </p:cSld>
  <p:clrMapOvr>
    <a:masterClrMapping/>
  </p:clrMapOvr>
  <mc:AlternateContent xmlns:mc="http://schemas.openxmlformats.org/markup-compatibility/2006" xmlns:p14="http://schemas.microsoft.com/office/powerpoint/2010/main">
    <mc:Choice Requires="p14">
      <p:transition spd="slow" p14:dur="2000" advTm="18678"/>
    </mc:Choice>
    <mc:Fallback xmlns="">
      <p:transition spd="slow" advTm="18678"/>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902" y="2286000"/>
            <a:ext cx="547687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Rectangle 7"/>
          <p:cNvSpPr>
            <a:spLocks noGrp="1" noChangeArrowheads="1"/>
          </p:cNvSpPr>
          <p:nvPr>
            <p:ph type="title"/>
          </p:nvPr>
        </p:nvSpPr>
        <p:spPr>
          <a:xfrm>
            <a:off x="1828800" y="304800"/>
            <a:ext cx="6858000" cy="838200"/>
          </a:xfrm>
          <a:noFill/>
        </p:spPr>
        <p:txBody>
          <a:bodyPr/>
          <a:lstStyle/>
          <a:p>
            <a:pPr eaLnBrk="1" hangingPunct="1"/>
            <a:r>
              <a:rPr lang="en-US" altLang="en-US" dirty="0" smtClean="0"/>
              <a:t>The World of Chess</a:t>
            </a:r>
          </a:p>
        </p:txBody>
      </p:sp>
      <p:pic>
        <p:nvPicPr>
          <p:cNvPr id="7171" name="Picture 9" descr="dark roo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868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57400" y="948714"/>
            <a:ext cx="6400615" cy="5324535"/>
          </a:xfrm>
          <a:prstGeom prst="rect">
            <a:avLst/>
          </a:prstGeom>
          <a:noFill/>
        </p:spPr>
        <p:txBody>
          <a:bodyPr wrap="square" rtlCol="0">
            <a:spAutoFit/>
          </a:bodyPr>
          <a:lstStyle/>
          <a:p>
            <a:endParaRPr lang="en-US" dirty="0" smtClean="0"/>
          </a:p>
          <a:p>
            <a:r>
              <a:rPr lang="en-US" dirty="0" smtClean="0"/>
              <a:t>Click the door to exit the Hall of Kings and enter the World of Chess. Click any “Hall” to find information.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To start earning achievement cards, enter the Pawn Hall, where your flag is flying.</a:t>
            </a:r>
            <a:endParaRPr lang="en-US" dirty="0"/>
          </a:p>
        </p:txBody>
      </p:sp>
      <p:sp>
        <p:nvSpPr>
          <p:cNvPr id="9" name="Oval Callout 8"/>
          <p:cNvSpPr/>
          <p:nvPr/>
        </p:nvSpPr>
        <p:spPr>
          <a:xfrm rot="10606775">
            <a:off x="5323119" y="3977975"/>
            <a:ext cx="970524" cy="574303"/>
          </a:xfrm>
          <a:prstGeom prst="wedgeEllipseCallout">
            <a:avLst>
              <a:gd name="adj1" fmla="val -26735"/>
              <a:gd name="adj2" fmla="val 40274"/>
            </a:avLst>
          </a:prstGeom>
          <a:noFill/>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extBox 1"/>
          <p:cNvSpPr txBox="1"/>
          <p:nvPr/>
        </p:nvSpPr>
        <p:spPr>
          <a:xfrm>
            <a:off x="6141614" y="4545212"/>
            <a:ext cx="1295400" cy="307777"/>
          </a:xfrm>
          <a:prstGeom prst="rect">
            <a:avLst/>
          </a:prstGeom>
          <a:solidFill>
            <a:srgbClr val="FFC000"/>
          </a:solidFill>
          <a:ln w="38100">
            <a:solidFill>
              <a:srgbClr val="C00000"/>
            </a:solidFill>
          </a:ln>
        </p:spPr>
        <p:txBody>
          <a:bodyPr wrap="square" rtlCol="0">
            <a:spAutoFit/>
          </a:bodyPr>
          <a:lstStyle/>
          <a:p>
            <a:pPr algn="ctr"/>
            <a:r>
              <a:rPr lang="en-US" sz="1400" b="1" dirty="0" smtClean="0"/>
              <a:t>Pawn Hall</a:t>
            </a:r>
            <a:endParaRPr lang="en-US" sz="1400" b="1" dirty="0"/>
          </a:p>
        </p:txBody>
      </p:sp>
      <p:sp>
        <p:nvSpPr>
          <p:cNvPr id="12" name="TextBox 11"/>
          <p:cNvSpPr txBox="1"/>
          <p:nvPr/>
        </p:nvSpPr>
        <p:spPr>
          <a:xfrm>
            <a:off x="3698555" y="3950284"/>
            <a:ext cx="1295400" cy="307777"/>
          </a:xfrm>
          <a:prstGeom prst="rect">
            <a:avLst/>
          </a:prstGeom>
          <a:solidFill>
            <a:srgbClr val="FFC000"/>
          </a:solidFill>
          <a:ln w="38100">
            <a:solidFill>
              <a:srgbClr val="C00000"/>
            </a:solidFill>
          </a:ln>
        </p:spPr>
        <p:txBody>
          <a:bodyPr wrap="square" rtlCol="0">
            <a:spAutoFit/>
          </a:bodyPr>
          <a:lstStyle/>
          <a:p>
            <a:pPr algn="ctr"/>
            <a:r>
              <a:rPr lang="en-US" sz="1400" b="1" dirty="0" smtClean="0"/>
              <a:t>Bishop Hall</a:t>
            </a:r>
            <a:endParaRPr lang="en-US" sz="1400" b="1" dirty="0"/>
          </a:p>
        </p:txBody>
      </p:sp>
      <p:sp>
        <p:nvSpPr>
          <p:cNvPr id="13" name="TextBox 12"/>
          <p:cNvSpPr txBox="1"/>
          <p:nvPr/>
        </p:nvSpPr>
        <p:spPr>
          <a:xfrm>
            <a:off x="6294014" y="3312872"/>
            <a:ext cx="1295400" cy="307777"/>
          </a:xfrm>
          <a:prstGeom prst="rect">
            <a:avLst/>
          </a:prstGeom>
          <a:solidFill>
            <a:srgbClr val="FFC000"/>
          </a:solidFill>
          <a:ln w="38100">
            <a:solidFill>
              <a:srgbClr val="C00000"/>
            </a:solidFill>
          </a:ln>
        </p:spPr>
        <p:txBody>
          <a:bodyPr wrap="square" rtlCol="0">
            <a:spAutoFit/>
          </a:bodyPr>
          <a:lstStyle/>
          <a:p>
            <a:pPr algn="ctr"/>
            <a:r>
              <a:rPr lang="en-US" sz="1400" b="1" dirty="0" smtClean="0"/>
              <a:t>Knight Hall</a:t>
            </a:r>
            <a:endParaRPr lang="en-US" sz="1400" b="1" dirty="0"/>
          </a:p>
        </p:txBody>
      </p:sp>
      <p:sp>
        <p:nvSpPr>
          <p:cNvPr id="14" name="TextBox 13"/>
          <p:cNvSpPr txBox="1"/>
          <p:nvPr/>
        </p:nvSpPr>
        <p:spPr>
          <a:xfrm>
            <a:off x="2394249" y="3038856"/>
            <a:ext cx="1295400" cy="307777"/>
          </a:xfrm>
          <a:prstGeom prst="rect">
            <a:avLst/>
          </a:prstGeom>
          <a:solidFill>
            <a:srgbClr val="FFC000"/>
          </a:solidFill>
          <a:ln w="38100">
            <a:solidFill>
              <a:srgbClr val="C00000"/>
            </a:solidFill>
          </a:ln>
        </p:spPr>
        <p:txBody>
          <a:bodyPr wrap="square" rtlCol="0">
            <a:spAutoFit/>
          </a:bodyPr>
          <a:lstStyle/>
          <a:p>
            <a:pPr algn="ctr"/>
            <a:r>
              <a:rPr lang="en-US" sz="1400" b="1" dirty="0" smtClean="0"/>
              <a:t>Rook Hall</a:t>
            </a:r>
            <a:endParaRPr lang="en-US" sz="1400" b="1" dirty="0"/>
          </a:p>
        </p:txBody>
      </p:sp>
      <p:sp>
        <p:nvSpPr>
          <p:cNvPr id="15" name="TextBox 14"/>
          <p:cNvSpPr txBox="1"/>
          <p:nvPr/>
        </p:nvSpPr>
        <p:spPr>
          <a:xfrm>
            <a:off x="3497953" y="2577191"/>
            <a:ext cx="1371600" cy="307777"/>
          </a:xfrm>
          <a:prstGeom prst="rect">
            <a:avLst/>
          </a:prstGeom>
          <a:solidFill>
            <a:srgbClr val="FFC000"/>
          </a:solidFill>
          <a:ln w="38100">
            <a:solidFill>
              <a:srgbClr val="C00000"/>
            </a:solidFill>
          </a:ln>
        </p:spPr>
        <p:txBody>
          <a:bodyPr wrap="square" rtlCol="0">
            <a:spAutoFit/>
          </a:bodyPr>
          <a:lstStyle/>
          <a:p>
            <a:pPr algn="ctr"/>
            <a:r>
              <a:rPr lang="en-US" sz="1400" b="1" dirty="0" smtClean="0"/>
              <a:t>Queen Castle</a:t>
            </a:r>
            <a:endParaRPr lang="en-US" sz="1400" b="1" dirty="0"/>
          </a:p>
        </p:txBody>
      </p:sp>
      <p:sp>
        <p:nvSpPr>
          <p:cNvPr id="16" name="TextBox 15"/>
          <p:cNvSpPr txBox="1"/>
          <p:nvPr/>
        </p:nvSpPr>
        <p:spPr>
          <a:xfrm>
            <a:off x="5836814" y="2577191"/>
            <a:ext cx="1295400" cy="307777"/>
          </a:xfrm>
          <a:prstGeom prst="rect">
            <a:avLst/>
          </a:prstGeom>
          <a:solidFill>
            <a:srgbClr val="FFC000"/>
          </a:solidFill>
          <a:ln w="38100">
            <a:solidFill>
              <a:srgbClr val="C00000"/>
            </a:solidFill>
          </a:ln>
        </p:spPr>
        <p:txBody>
          <a:bodyPr wrap="square" rtlCol="0">
            <a:spAutoFit/>
          </a:bodyPr>
          <a:lstStyle/>
          <a:p>
            <a:pPr algn="ctr"/>
            <a:r>
              <a:rPr lang="en-US" sz="1400" b="1" dirty="0" smtClean="0"/>
              <a:t>King Castle</a:t>
            </a:r>
            <a:endParaRPr lang="en-US" sz="1400" b="1" dirty="0"/>
          </a:p>
        </p:txBody>
      </p:sp>
    </p:spTree>
    <p:extLst>
      <p:ext uri="{BB962C8B-B14F-4D97-AF65-F5344CB8AC3E}">
        <p14:creationId xmlns:p14="http://schemas.microsoft.com/office/powerpoint/2010/main" val="1562408712"/>
      </p:ext>
    </p:extLst>
  </p:cSld>
  <p:clrMapOvr>
    <a:masterClrMapping/>
  </p:clrMapOvr>
  <mc:AlternateContent xmlns:mc="http://schemas.openxmlformats.org/markup-compatibility/2006" xmlns:p14="http://schemas.microsoft.com/office/powerpoint/2010/main">
    <mc:Choice Requires="p14">
      <p:transition spd="slow" p14:dur="2000" advTm="28587"/>
    </mc:Choice>
    <mc:Fallback xmlns="">
      <p:transition spd="slow" advTm="28587"/>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title"/>
          </p:nvPr>
        </p:nvSpPr>
        <p:spPr>
          <a:xfrm>
            <a:off x="1828800" y="304800"/>
            <a:ext cx="6858000" cy="685800"/>
          </a:xfrm>
          <a:noFill/>
        </p:spPr>
        <p:txBody>
          <a:bodyPr/>
          <a:lstStyle/>
          <a:p>
            <a:pPr eaLnBrk="1" hangingPunct="1"/>
            <a:r>
              <a:rPr lang="en-US" altLang="en-US" dirty="0" smtClean="0"/>
              <a:t>Click “?” to learn more.</a:t>
            </a:r>
          </a:p>
        </p:txBody>
      </p:sp>
      <p:pic>
        <p:nvPicPr>
          <p:cNvPr id="8195" name="Picture 9" descr="dark roo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868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image7.jpeg"/>
          <p:cNvPicPr>
            <a:picLocks noChangeAspect="1" noChangeArrowheads="1"/>
          </p:cNvPicPr>
          <p:nvPr/>
        </p:nvPicPr>
        <p:blipFill rotWithShape="1">
          <a:blip r:embed="rId4">
            <a:extLst>
              <a:ext uri="{28A0092B-C50C-407E-A947-70E740481C1C}">
                <a14:useLocalDpi xmlns:a14="http://schemas.microsoft.com/office/drawing/2010/main" val="0"/>
              </a:ext>
            </a:extLst>
          </a:blip>
          <a:srcRect t="20503" b="8384"/>
          <a:stretch/>
        </p:blipFill>
        <p:spPr bwMode="auto">
          <a:xfrm>
            <a:off x="2209800" y="2819400"/>
            <a:ext cx="5864225" cy="325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868488" y="914400"/>
            <a:ext cx="6970712" cy="2246769"/>
          </a:xfrm>
          <a:prstGeom prst="rect">
            <a:avLst/>
          </a:prstGeom>
          <a:noFill/>
        </p:spPr>
        <p:txBody>
          <a:bodyPr wrap="square" rtlCol="0">
            <a:spAutoFit/>
          </a:bodyPr>
          <a:lstStyle/>
          <a:p>
            <a:pPr marL="342900" indent="-342900">
              <a:buFont typeface="Arial" panose="020B0604020202020204" pitchFamily="34" charset="0"/>
              <a:buChar char="•"/>
            </a:pPr>
            <a:r>
              <a:rPr lang="en-US" dirty="0" smtClean="0"/>
              <a:t>Door: Exit back to the World of Chess</a:t>
            </a:r>
          </a:p>
          <a:p>
            <a:pPr marL="342900" indent="-342900">
              <a:buFont typeface="Arial" panose="020B0604020202020204" pitchFamily="34" charset="0"/>
              <a:buChar char="•"/>
            </a:pPr>
            <a:r>
              <a:rPr lang="en-US" dirty="0" smtClean="0"/>
              <a:t>Bookcase: Find videos, activities, puzzles &amp; challenges.</a:t>
            </a:r>
          </a:p>
          <a:p>
            <a:pPr marL="342900" indent="-342900">
              <a:buFont typeface="Arial" panose="020B0604020202020204" pitchFamily="34" charset="0"/>
              <a:buChar char="•"/>
            </a:pPr>
            <a:r>
              <a:rPr lang="en-US" dirty="0" smtClean="0"/>
              <a:t>Achievement Cards: If a card is flipped over, you can take a test. You can travel and learn anywhere, but you must achieve each card in order.</a:t>
            </a:r>
          </a:p>
          <a:p>
            <a:pPr marL="342900" indent="-342900">
              <a:buFont typeface="Arial" panose="020B0604020202020204" pitchFamily="34" charset="0"/>
              <a:buChar char="•"/>
            </a:pPr>
            <a:endParaRPr lang="en-US" dirty="0" smtClean="0"/>
          </a:p>
          <a:p>
            <a:pPr algn="ctr"/>
            <a:endParaRPr lang="en-US" dirty="0"/>
          </a:p>
        </p:txBody>
      </p:sp>
    </p:spTree>
    <p:extLst>
      <p:ext uri="{BB962C8B-B14F-4D97-AF65-F5344CB8AC3E}">
        <p14:creationId xmlns:p14="http://schemas.microsoft.com/office/powerpoint/2010/main" val="642859330"/>
      </p:ext>
    </p:extLst>
  </p:cSld>
  <p:clrMapOvr>
    <a:masterClrMapping/>
  </p:clrMapOvr>
  <mc:AlternateContent xmlns:mc="http://schemas.openxmlformats.org/markup-compatibility/2006" xmlns:p14="http://schemas.microsoft.com/office/powerpoint/2010/main">
    <mc:Choice Requires="p14">
      <p:transition spd="slow" p14:dur="2000" advTm="20405"/>
    </mc:Choice>
    <mc:Fallback xmlns="">
      <p:transition spd="slow" advTm="2040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7" descr="dark ki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2362200" cy="2241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Rectangle 8"/>
          <p:cNvSpPr>
            <a:spLocks noGrp="1" noChangeArrowheads="1"/>
          </p:cNvSpPr>
          <p:nvPr>
            <p:ph type="title"/>
          </p:nvPr>
        </p:nvSpPr>
        <p:spPr>
          <a:xfrm>
            <a:off x="2057400" y="762000"/>
            <a:ext cx="6858000" cy="1219200"/>
          </a:xfrm>
        </p:spPr>
        <p:txBody>
          <a:bodyPr/>
          <a:lstStyle/>
          <a:p>
            <a:pPr eaLnBrk="1" hangingPunct="1"/>
            <a:r>
              <a:rPr lang="en-US" altLang="en-US" smtClean="0"/>
              <a:t>Riddle: Clues by </a:t>
            </a:r>
            <a:br>
              <a:rPr lang="en-US" altLang="en-US" smtClean="0"/>
            </a:br>
            <a:r>
              <a:rPr lang="en-US" altLang="en-US" smtClean="0"/>
              <a:t>Vic Jaras, Iowa DOE</a:t>
            </a:r>
          </a:p>
        </p:txBody>
      </p:sp>
      <p:sp>
        <p:nvSpPr>
          <p:cNvPr id="4" name="Rectangle 3"/>
          <p:cNvSpPr>
            <a:spLocks noChangeArrowheads="1"/>
          </p:cNvSpPr>
          <p:nvPr/>
        </p:nvSpPr>
        <p:spPr bwMode="auto">
          <a:xfrm>
            <a:off x="673100" y="2133600"/>
            <a:ext cx="8102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50000"/>
              </a:lnSpc>
              <a:spcBef>
                <a:spcPct val="0"/>
              </a:spcBef>
              <a:buFont typeface="Comic Sans MS" pitchFamily="66" charset="0"/>
              <a:buAutoNum type="arabicPeriod"/>
            </a:pPr>
            <a:r>
              <a:rPr lang="en-US" altLang="en-US" sz="1600">
                <a:solidFill>
                  <a:schemeClr val="tx1"/>
                </a:solidFill>
              </a:rPr>
              <a:t>A </a:t>
            </a:r>
            <a:r>
              <a:rPr lang="en-US" altLang="en-US" sz="1600" b="1">
                <a:solidFill>
                  <a:schemeClr val="tx1"/>
                </a:solidFill>
              </a:rPr>
              <a:t>STEM activity</a:t>
            </a:r>
            <a:r>
              <a:rPr lang="en-US" altLang="en-US" sz="1600">
                <a:solidFill>
                  <a:schemeClr val="tx1"/>
                </a:solidFill>
              </a:rPr>
              <a:t> you can do on a shoestring budget</a:t>
            </a:r>
          </a:p>
          <a:p>
            <a:pPr eaLnBrk="1" hangingPunct="1">
              <a:lnSpc>
                <a:spcPct val="150000"/>
              </a:lnSpc>
              <a:spcBef>
                <a:spcPct val="0"/>
              </a:spcBef>
              <a:buFont typeface="Comic Sans MS" pitchFamily="66" charset="0"/>
              <a:buAutoNum type="arabicPeriod"/>
            </a:pPr>
            <a:r>
              <a:rPr lang="en-US" altLang="en-US" sz="1600">
                <a:solidFill>
                  <a:schemeClr val="tx1"/>
                </a:solidFill>
              </a:rPr>
              <a:t>Lays a foundation for technology by </a:t>
            </a:r>
            <a:r>
              <a:rPr lang="en-US" altLang="en-US" sz="1600" b="1">
                <a:solidFill>
                  <a:schemeClr val="tx1"/>
                </a:solidFill>
              </a:rPr>
              <a:t>teaching computational thinking</a:t>
            </a:r>
          </a:p>
          <a:p>
            <a:pPr eaLnBrk="1" hangingPunct="1">
              <a:lnSpc>
                <a:spcPct val="150000"/>
              </a:lnSpc>
              <a:spcBef>
                <a:spcPct val="0"/>
              </a:spcBef>
              <a:buFont typeface="Comic Sans MS" pitchFamily="66" charset="0"/>
              <a:buAutoNum type="arabicPeriod"/>
            </a:pPr>
            <a:r>
              <a:rPr lang="en-US" altLang="en-US" sz="1600">
                <a:solidFill>
                  <a:schemeClr val="tx1"/>
                </a:solidFill>
              </a:rPr>
              <a:t>You</a:t>
            </a:r>
            <a:r>
              <a:rPr lang="en-US" altLang="en-US" sz="1600" b="1">
                <a:solidFill>
                  <a:schemeClr val="tx1"/>
                </a:solidFill>
              </a:rPr>
              <a:t> don’t need to plug it in</a:t>
            </a:r>
          </a:p>
          <a:p>
            <a:pPr eaLnBrk="1" hangingPunct="1">
              <a:lnSpc>
                <a:spcPct val="150000"/>
              </a:lnSpc>
              <a:spcBef>
                <a:spcPct val="0"/>
              </a:spcBef>
              <a:buFont typeface="Comic Sans MS" pitchFamily="66" charset="0"/>
              <a:buAutoNum type="arabicPeriod"/>
            </a:pPr>
            <a:r>
              <a:rPr lang="en-US" altLang="en-US" sz="1600">
                <a:solidFill>
                  <a:schemeClr val="tx1"/>
                </a:solidFill>
              </a:rPr>
              <a:t>An excellent teacher of </a:t>
            </a:r>
            <a:r>
              <a:rPr lang="en-US" altLang="en-US" sz="1600" b="1">
                <a:solidFill>
                  <a:schemeClr val="tx1"/>
                </a:solidFill>
              </a:rPr>
              <a:t>problem-solving skills</a:t>
            </a:r>
            <a:endParaRPr lang="en-US" altLang="en-US" sz="1600">
              <a:solidFill>
                <a:schemeClr val="tx1"/>
              </a:solidFill>
            </a:endParaRPr>
          </a:p>
          <a:p>
            <a:pPr eaLnBrk="1" hangingPunct="1">
              <a:lnSpc>
                <a:spcPct val="150000"/>
              </a:lnSpc>
              <a:spcBef>
                <a:spcPct val="0"/>
              </a:spcBef>
              <a:buFont typeface="Comic Sans MS" pitchFamily="66" charset="0"/>
              <a:buAutoNum type="arabicPeriod"/>
            </a:pPr>
            <a:r>
              <a:rPr lang="en-US" altLang="en-US" sz="1600">
                <a:solidFill>
                  <a:schemeClr val="tx1"/>
                </a:solidFill>
              </a:rPr>
              <a:t>Teaches kids to </a:t>
            </a:r>
            <a:r>
              <a:rPr lang="en-US" altLang="en-US" sz="1600" b="1">
                <a:solidFill>
                  <a:schemeClr val="tx1"/>
                </a:solidFill>
              </a:rPr>
              <a:t>recover from setbacks and failure and to be successful</a:t>
            </a:r>
          </a:p>
          <a:p>
            <a:pPr eaLnBrk="1" hangingPunct="1">
              <a:lnSpc>
                <a:spcPct val="150000"/>
              </a:lnSpc>
              <a:spcBef>
                <a:spcPct val="0"/>
              </a:spcBef>
              <a:buFont typeface="Comic Sans MS" pitchFamily="66" charset="0"/>
              <a:buAutoNum type="arabicPeriod"/>
            </a:pPr>
            <a:r>
              <a:rPr lang="en-US" altLang="en-US" sz="1600">
                <a:solidFill>
                  <a:schemeClr val="tx1"/>
                </a:solidFill>
              </a:rPr>
              <a:t>You can </a:t>
            </a:r>
            <a:r>
              <a:rPr lang="en-US" altLang="en-US" sz="1600" b="1">
                <a:solidFill>
                  <a:schemeClr val="tx1"/>
                </a:solidFill>
              </a:rPr>
              <a:t>meet several common core Math standards</a:t>
            </a:r>
          </a:p>
          <a:p>
            <a:pPr eaLnBrk="1" hangingPunct="1">
              <a:lnSpc>
                <a:spcPct val="150000"/>
              </a:lnSpc>
              <a:spcBef>
                <a:spcPct val="0"/>
              </a:spcBef>
              <a:buFont typeface="Comic Sans MS" pitchFamily="66" charset="0"/>
              <a:buAutoNum type="arabicPeriod"/>
            </a:pPr>
            <a:r>
              <a:rPr lang="en-US" altLang="en-US" sz="1600">
                <a:solidFill>
                  <a:schemeClr val="tx1"/>
                </a:solidFill>
              </a:rPr>
              <a:t>Your</a:t>
            </a:r>
            <a:r>
              <a:rPr lang="en-US" altLang="en-US" sz="1600" b="1">
                <a:solidFill>
                  <a:schemeClr val="tx1"/>
                </a:solidFill>
              </a:rPr>
              <a:t> students will want to practice this</a:t>
            </a:r>
            <a:r>
              <a:rPr lang="en-US" altLang="en-US" sz="1600">
                <a:solidFill>
                  <a:schemeClr val="tx1"/>
                </a:solidFill>
              </a:rPr>
              <a:t> at home</a:t>
            </a:r>
          </a:p>
          <a:p>
            <a:pPr eaLnBrk="1" hangingPunct="1">
              <a:lnSpc>
                <a:spcPct val="150000"/>
              </a:lnSpc>
              <a:spcBef>
                <a:spcPct val="0"/>
              </a:spcBef>
              <a:buFont typeface="Comic Sans MS" pitchFamily="66" charset="0"/>
              <a:buAutoNum type="arabicPeriod"/>
            </a:pPr>
            <a:r>
              <a:rPr lang="en-US" altLang="en-US" sz="1600">
                <a:solidFill>
                  <a:schemeClr val="tx1"/>
                </a:solidFill>
              </a:rPr>
              <a:t>Helps </a:t>
            </a:r>
            <a:r>
              <a:rPr lang="en-US" altLang="en-US" sz="1600" b="1">
                <a:solidFill>
                  <a:schemeClr val="tx1"/>
                </a:solidFill>
              </a:rPr>
              <a:t>kids learn to follow rules</a:t>
            </a:r>
            <a:endParaRPr lang="en-US" altLang="en-US" sz="1600">
              <a:solidFill>
                <a:schemeClr val="tx1"/>
              </a:solidFill>
            </a:endParaRPr>
          </a:p>
          <a:p>
            <a:pPr eaLnBrk="1" hangingPunct="1">
              <a:lnSpc>
                <a:spcPct val="150000"/>
              </a:lnSpc>
              <a:spcBef>
                <a:spcPct val="0"/>
              </a:spcBef>
              <a:buFont typeface="Comic Sans MS" pitchFamily="66" charset="0"/>
              <a:buAutoNum type="arabicPeriod"/>
            </a:pPr>
            <a:r>
              <a:rPr lang="en-US" altLang="en-US" sz="1600">
                <a:solidFill>
                  <a:schemeClr val="tx1"/>
                </a:solidFill>
              </a:rPr>
              <a:t>You could buy hundreds of these for </a:t>
            </a:r>
            <a:r>
              <a:rPr lang="en-US" altLang="en-US" sz="1600" b="1">
                <a:solidFill>
                  <a:schemeClr val="tx1"/>
                </a:solidFill>
              </a:rPr>
              <a:t>less than the cost of one i-pad</a:t>
            </a:r>
          </a:p>
          <a:p>
            <a:pPr eaLnBrk="1" hangingPunct="1">
              <a:lnSpc>
                <a:spcPct val="150000"/>
              </a:lnSpc>
              <a:spcBef>
                <a:spcPct val="0"/>
              </a:spcBef>
              <a:buFont typeface="Comic Sans MS" pitchFamily="66" charset="0"/>
              <a:buAutoNum type="arabicPeriod"/>
            </a:pPr>
            <a:r>
              <a:rPr lang="en-US" altLang="en-US" sz="1600">
                <a:solidFill>
                  <a:schemeClr val="tx1"/>
                </a:solidFill>
              </a:rPr>
              <a:t>A </a:t>
            </a:r>
            <a:r>
              <a:rPr lang="en-US" altLang="en-US" sz="1600" b="1">
                <a:solidFill>
                  <a:schemeClr val="tx1"/>
                </a:solidFill>
              </a:rPr>
              <a:t>pre-approved supply item </a:t>
            </a:r>
            <a:r>
              <a:rPr lang="en-US" altLang="en-US" sz="1600">
                <a:solidFill>
                  <a:schemeClr val="tx1"/>
                </a:solidFill>
              </a:rPr>
              <a:t>you can afford to give to kids to practice at home</a:t>
            </a:r>
          </a:p>
        </p:txBody>
      </p:sp>
    </p:spTree>
    <p:extLst>
      <p:ext uri="{BB962C8B-B14F-4D97-AF65-F5344CB8AC3E}">
        <p14:creationId xmlns:p14="http://schemas.microsoft.com/office/powerpoint/2010/main" val="2005458806"/>
      </p:ext>
    </p:extLst>
  </p:cSld>
  <p:clrMapOvr>
    <a:masterClrMapping/>
  </p:clrMapOvr>
  <p:transition advTm="2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1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title"/>
          </p:nvPr>
        </p:nvSpPr>
        <p:spPr>
          <a:xfrm>
            <a:off x="1839686" y="324592"/>
            <a:ext cx="6858000" cy="762000"/>
          </a:xfrm>
          <a:noFill/>
        </p:spPr>
        <p:txBody>
          <a:bodyPr/>
          <a:lstStyle/>
          <a:p>
            <a:pPr eaLnBrk="1" hangingPunct="1"/>
            <a:r>
              <a:rPr lang="en-US" altLang="en-US" dirty="0" smtClean="0"/>
              <a:t>Click a Bookcase</a:t>
            </a:r>
          </a:p>
        </p:txBody>
      </p:sp>
      <p:pic>
        <p:nvPicPr>
          <p:cNvPr id="10243" name="Picture 9" descr="dark roo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868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image9.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488" y="2438400"/>
            <a:ext cx="636111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868488" y="1066800"/>
            <a:ext cx="6513512" cy="1938992"/>
          </a:xfrm>
          <a:prstGeom prst="rect">
            <a:avLst/>
          </a:prstGeom>
          <a:noFill/>
        </p:spPr>
        <p:txBody>
          <a:bodyPr wrap="square" rtlCol="0">
            <a:spAutoFit/>
          </a:bodyPr>
          <a:lstStyle/>
          <a:p>
            <a:r>
              <a:rPr lang="en-US" dirty="0" smtClean="0"/>
              <a:t>Click the bookcase below the Achievement Card. Each bullet on the Achievement Card has a matching book. Click on the book to learn about and practice each concept.</a:t>
            </a:r>
          </a:p>
          <a:p>
            <a:pPr marL="342900" indent="-342900">
              <a:buFont typeface="Arial" panose="020B0604020202020204" pitchFamily="34" charset="0"/>
              <a:buChar char="•"/>
            </a:pPr>
            <a:endParaRPr lang="en-US" dirty="0" smtClean="0"/>
          </a:p>
          <a:p>
            <a:pPr algn="ctr"/>
            <a:endParaRPr lang="en-US" dirty="0"/>
          </a:p>
        </p:txBody>
      </p:sp>
    </p:spTree>
    <p:extLst>
      <p:ext uri="{BB962C8B-B14F-4D97-AF65-F5344CB8AC3E}">
        <p14:creationId xmlns:p14="http://schemas.microsoft.com/office/powerpoint/2010/main" val="2202142956"/>
      </p:ext>
    </p:extLst>
  </p:cSld>
  <p:clrMapOvr>
    <a:masterClrMapping/>
  </p:clrMapOvr>
  <mc:AlternateContent xmlns:mc="http://schemas.openxmlformats.org/markup-compatibility/2006" xmlns:p14="http://schemas.microsoft.com/office/powerpoint/2010/main">
    <mc:Choice Requires="p14">
      <p:transition spd="slow" p14:dur="2000" advTm="15240"/>
    </mc:Choice>
    <mc:Fallback xmlns="">
      <p:transition spd="slow" advTm="1524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title"/>
          </p:nvPr>
        </p:nvSpPr>
        <p:spPr>
          <a:xfrm>
            <a:off x="1811977" y="381000"/>
            <a:ext cx="6858000" cy="685800"/>
          </a:xfrm>
          <a:noFill/>
        </p:spPr>
        <p:txBody>
          <a:bodyPr/>
          <a:lstStyle/>
          <a:p>
            <a:pPr eaLnBrk="1" hangingPunct="1"/>
            <a:r>
              <a:rPr lang="en-US" altLang="en-US" dirty="0" smtClean="0"/>
              <a:t>Open a Book</a:t>
            </a:r>
          </a:p>
        </p:txBody>
      </p:sp>
      <p:pic>
        <p:nvPicPr>
          <p:cNvPr id="11267" name="Picture 9" descr="dark roo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868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image10.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663" y="2286000"/>
            <a:ext cx="69167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752601" y="1041071"/>
            <a:ext cx="7239000" cy="1631216"/>
          </a:xfrm>
          <a:prstGeom prst="rect">
            <a:avLst/>
          </a:prstGeom>
          <a:noFill/>
        </p:spPr>
        <p:txBody>
          <a:bodyPr wrap="square" rtlCol="0">
            <a:spAutoFit/>
          </a:bodyPr>
          <a:lstStyle/>
          <a:p>
            <a:pPr marL="342900" indent="-342900">
              <a:buFont typeface="Arial" panose="020B0604020202020204" pitchFamily="34" charset="0"/>
              <a:buChar char="•"/>
            </a:pPr>
            <a:r>
              <a:rPr lang="en-US" dirty="0" smtClean="0"/>
              <a:t>Watch and Learn: Videos and activities for information</a:t>
            </a:r>
          </a:p>
          <a:p>
            <a:pPr marL="342900" indent="-342900">
              <a:buFont typeface="Arial" panose="020B0604020202020204" pitchFamily="34" charset="0"/>
              <a:buChar char="•"/>
            </a:pPr>
            <a:r>
              <a:rPr lang="en-US" dirty="0" smtClean="0"/>
              <a:t>Puzzle It Out: Puzzles to apply what you’ve learned</a:t>
            </a:r>
          </a:p>
          <a:p>
            <a:pPr marL="342900" indent="-342900">
              <a:buFont typeface="Arial" panose="020B0604020202020204" pitchFamily="34" charset="0"/>
              <a:buChar char="•"/>
            </a:pPr>
            <a:r>
              <a:rPr lang="en-US" dirty="0" smtClean="0"/>
              <a:t>Get Ready for Challenges: Practice to take the tests</a:t>
            </a:r>
          </a:p>
          <a:p>
            <a:pPr marL="342900" indent="-342900">
              <a:buFont typeface="Arial" panose="020B0604020202020204" pitchFamily="34" charset="0"/>
              <a:buChar char="•"/>
            </a:pPr>
            <a:endParaRPr lang="en-US" dirty="0" smtClean="0"/>
          </a:p>
          <a:p>
            <a:pPr algn="ctr"/>
            <a:endParaRPr lang="en-US" dirty="0"/>
          </a:p>
        </p:txBody>
      </p:sp>
    </p:spTree>
    <p:extLst>
      <p:ext uri="{BB962C8B-B14F-4D97-AF65-F5344CB8AC3E}">
        <p14:creationId xmlns:p14="http://schemas.microsoft.com/office/powerpoint/2010/main" val="3874643145"/>
      </p:ext>
    </p:extLst>
  </p:cSld>
  <p:clrMapOvr>
    <a:masterClrMapping/>
  </p:clrMapOvr>
  <mc:AlternateContent xmlns:mc="http://schemas.openxmlformats.org/markup-compatibility/2006" xmlns:p14="http://schemas.microsoft.com/office/powerpoint/2010/main">
    <mc:Choice Requires="p14">
      <p:transition spd="slow" p14:dur="2000" advTm="14857"/>
    </mc:Choice>
    <mc:Fallback xmlns="">
      <p:transition spd="slow" advTm="14857"/>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title"/>
          </p:nvPr>
        </p:nvSpPr>
        <p:spPr>
          <a:xfrm>
            <a:off x="1838325" y="457200"/>
            <a:ext cx="6858000" cy="914400"/>
          </a:xfrm>
          <a:noFill/>
        </p:spPr>
        <p:txBody>
          <a:bodyPr/>
          <a:lstStyle/>
          <a:p>
            <a:pPr eaLnBrk="1" hangingPunct="1"/>
            <a:r>
              <a:rPr lang="en-US" altLang="en-US" dirty="0" smtClean="0"/>
              <a:t>Watch and Learn</a:t>
            </a:r>
            <a:br>
              <a:rPr lang="en-US" altLang="en-US" dirty="0" smtClean="0"/>
            </a:br>
            <a:endParaRPr lang="en-US" altLang="en-US" dirty="0" smtClean="0"/>
          </a:p>
        </p:txBody>
      </p:sp>
      <p:pic>
        <p:nvPicPr>
          <p:cNvPr id="12291" name="Picture 9" descr="dark roo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868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image1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2133600"/>
            <a:ext cx="65500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020888" y="990600"/>
            <a:ext cx="6665912" cy="1015663"/>
          </a:xfrm>
          <a:prstGeom prst="rect">
            <a:avLst/>
          </a:prstGeom>
          <a:noFill/>
        </p:spPr>
        <p:txBody>
          <a:bodyPr wrap="square" rtlCol="0">
            <a:spAutoFit/>
          </a:bodyPr>
          <a:lstStyle/>
          <a:p>
            <a:r>
              <a:rPr lang="en-US" dirty="0" smtClean="0"/>
              <a:t>Short videos and PDF activities introduce concepts and provide further information.</a:t>
            </a:r>
          </a:p>
          <a:p>
            <a:pPr algn="ctr"/>
            <a:endParaRPr lang="en-US" dirty="0"/>
          </a:p>
        </p:txBody>
      </p:sp>
    </p:spTree>
    <p:extLst>
      <p:ext uri="{BB962C8B-B14F-4D97-AF65-F5344CB8AC3E}">
        <p14:creationId xmlns:p14="http://schemas.microsoft.com/office/powerpoint/2010/main" val="938494513"/>
      </p:ext>
    </p:extLst>
  </p:cSld>
  <p:clrMapOvr>
    <a:masterClrMapping/>
  </p:clrMapOvr>
  <mc:AlternateContent xmlns:mc="http://schemas.openxmlformats.org/markup-compatibility/2006" xmlns:p14="http://schemas.microsoft.com/office/powerpoint/2010/main">
    <mc:Choice Requires="p14">
      <p:transition spd="slow" p14:dur="2000" advTm="28136"/>
    </mc:Choice>
    <mc:Fallback xmlns="">
      <p:transition spd="slow" advTm="28136"/>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title"/>
          </p:nvPr>
        </p:nvSpPr>
        <p:spPr>
          <a:xfrm>
            <a:off x="1371600" y="363187"/>
            <a:ext cx="7848600" cy="703613"/>
          </a:xfrm>
          <a:noFill/>
        </p:spPr>
        <p:txBody>
          <a:bodyPr/>
          <a:lstStyle/>
          <a:p>
            <a:pPr eaLnBrk="1" hangingPunct="1"/>
            <a:r>
              <a:rPr lang="en-US" altLang="en-US" dirty="0" smtClean="0"/>
              <a:t>Puzzle It Out</a:t>
            </a:r>
          </a:p>
        </p:txBody>
      </p:sp>
      <p:pic>
        <p:nvPicPr>
          <p:cNvPr id="13316" name="image12.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445" b="8265"/>
          <a:stretch/>
        </p:blipFill>
        <p:spPr bwMode="auto">
          <a:xfrm>
            <a:off x="1269174" y="2133600"/>
            <a:ext cx="4038601" cy="234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898176" y="1087904"/>
            <a:ext cx="6970712" cy="1323439"/>
          </a:xfrm>
          <a:prstGeom prst="rect">
            <a:avLst/>
          </a:prstGeom>
          <a:noFill/>
        </p:spPr>
        <p:txBody>
          <a:bodyPr wrap="square" rtlCol="0">
            <a:spAutoFit/>
          </a:bodyPr>
          <a:lstStyle/>
          <a:p>
            <a:r>
              <a:rPr lang="en-US" dirty="0" smtClean="0"/>
              <a:t>The puzzles make you stop and think about the concept you’ve learned. If you get a wrong answer, you’ll get tips and hints to get it right the next time.</a:t>
            </a:r>
          </a:p>
          <a:p>
            <a:pPr algn="ctr"/>
            <a:endParaRPr lang="en-US" dirty="0"/>
          </a:p>
        </p:txBody>
      </p:sp>
      <p:pic>
        <p:nvPicPr>
          <p:cNvPr id="13315" name="Picture 9" descr="dark roo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868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3199754"/>
            <a:ext cx="5141528" cy="2972446"/>
          </a:xfrm>
          <a:prstGeom prst="rect">
            <a:avLst/>
          </a:prstGeom>
        </p:spPr>
      </p:pic>
    </p:spTree>
    <p:extLst>
      <p:ext uri="{BB962C8B-B14F-4D97-AF65-F5344CB8AC3E}">
        <p14:creationId xmlns:p14="http://schemas.microsoft.com/office/powerpoint/2010/main" val="2701691365"/>
      </p:ext>
    </p:extLst>
  </p:cSld>
  <p:clrMapOvr>
    <a:masterClrMapping/>
  </p:clrMapOvr>
  <mc:AlternateContent xmlns:mc="http://schemas.openxmlformats.org/markup-compatibility/2006" xmlns:p14="http://schemas.microsoft.com/office/powerpoint/2010/main">
    <mc:Choice Requires="p14">
      <p:transition spd="slow" p14:dur="2000" advTm="10908"/>
    </mc:Choice>
    <mc:Fallback xmlns="">
      <p:transition spd="slow" advTm="10908"/>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title"/>
          </p:nvPr>
        </p:nvSpPr>
        <p:spPr>
          <a:xfrm>
            <a:off x="1838325" y="457200"/>
            <a:ext cx="6858000" cy="838200"/>
          </a:xfrm>
          <a:noFill/>
        </p:spPr>
        <p:txBody>
          <a:bodyPr/>
          <a:lstStyle/>
          <a:p>
            <a:pPr eaLnBrk="1" hangingPunct="1"/>
            <a:r>
              <a:rPr lang="en-US" altLang="en-US" dirty="0" smtClean="0"/>
              <a:t>Ready for Challenges</a:t>
            </a:r>
          </a:p>
        </p:txBody>
      </p:sp>
      <p:pic>
        <p:nvPicPr>
          <p:cNvPr id="14340" name="image13.jpeg"/>
          <p:cNvPicPr>
            <a:picLocks noChangeAspect="1" noChangeArrowheads="1"/>
          </p:cNvPicPr>
          <p:nvPr/>
        </p:nvPicPr>
        <p:blipFill rotWithShape="1">
          <a:blip r:embed="rId3">
            <a:extLst>
              <a:ext uri="{28A0092B-C50C-407E-A947-70E740481C1C}">
                <a14:useLocalDpi xmlns:a14="http://schemas.microsoft.com/office/drawing/2010/main" val="0"/>
              </a:ext>
            </a:extLst>
          </a:blip>
          <a:srcRect l="6704" t="13247" r="6697" b="11948"/>
          <a:stretch/>
        </p:blipFill>
        <p:spPr bwMode="auto">
          <a:xfrm>
            <a:off x="838200" y="2133600"/>
            <a:ext cx="4857008" cy="31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9" descr="dark rook"/>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868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868488" y="1143000"/>
            <a:ext cx="6970712" cy="1323439"/>
          </a:xfrm>
          <a:prstGeom prst="rect">
            <a:avLst/>
          </a:prstGeom>
          <a:noFill/>
        </p:spPr>
        <p:txBody>
          <a:bodyPr wrap="square" rtlCol="0">
            <a:spAutoFit/>
          </a:bodyPr>
          <a:lstStyle/>
          <a:p>
            <a:r>
              <a:rPr lang="en-US" dirty="0" smtClean="0"/>
              <a:t>The Challenges look like the tests you’ll take to achieve each card. In fact, if you can’t pass a test, we’ll send you back to practice so you can try again.</a:t>
            </a:r>
          </a:p>
          <a:p>
            <a:pPr algn="ct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6704" y="3184746"/>
            <a:ext cx="5210298" cy="2948884"/>
          </a:xfrm>
          <a:prstGeom prst="rect">
            <a:avLst/>
          </a:prstGeom>
        </p:spPr>
      </p:pic>
      <p:sp>
        <p:nvSpPr>
          <p:cNvPr id="8" name="Oval Callout 7"/>
          <p:cNvSpPr/>
          <p:nvPr/>
        </p:nvSpPr>
        <p:spPr>
          <a:xfrm rot="10606775">
            <a:off x="2991046" y="2992367"/>
            <a:ext cx="927130" cy="711288"/>
          </a:xfrm>
          <a:prstGeom prst="wedgeEllipseCallout">
            <a:avLst>
              <a:gd name="adj1" fmla="val 163646"/>
              <a:gd name="adj2" fmla="val -83131"/>
            </a:avLst>
          </a:prstGeom>
          <a:noFill/>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Box 8"/>
          <p:cNvSpPr txBox="1"/>
          <p:nvPr/>
        </p:nvSpPr>
        <p:spPr>
          <a:xfrm>
            <a:off x="527123" y="3890182"/>
            <a:ext cx="2682730" cy="2246769"/>
          </a:xfrm>
          <a:prstGeom prst="rect">
            <a:avLst/>
          </a:prstGeom>
          <a:solidFill>
            <a:schemeClr val="bg1">
              <a:lumMod val="95000"/>
            </a:schemeClr>
          </a:solidFill>
        </p:spPr>
        <p:txBody>
          <a:bodyPr wrap="square" rtlCol="0">
            <a:spAutoFit/>
          </a:bodyPr>
          <a:lstStyle/>
          <a:p>
            <a:r>
              <a:rPr lang="en-US" dirty="0" smtClean="0">
                <a:latin typeface="+mn-lt"/>
              </a:rPr>
              <a:t>Be aware, the circle to the side tells you whose move it is. On top, and filled in, it’s Black to move. On the bottom and light, it’s White to move. </a:t>
            </a:r>
            <a:endParaRPr lang="en-US" dirty="0">
              <a:latin typeface="+mn-lt"/>
            </a:endParaRPr>
          </a:p>
        </p:txBody>
      </p:sp>
    </p:spTree>
    <p:extLst>
      <p:ext uri="{BB962C8B-B14F-4D97-AF65-F5344CB8AC3E}">
        <p14:creationId xmlns:p14="http://schemas.microsoft.com/office/powerpoint/2010/main" val="1680538085"/>
      </p:ext>
    </p:extLst>
  </p:cSld>
  <p:clrMapOvr>
    <a:masterClrMapping/>
  </p:clrMapOvr>
  <mc:AlternateContent xmlns:mc="http://schemas.openxmlformats.org/markup-compatibility/2006" xmlns:p14="http://schemas.microsoft.com/office/powerpoint/2010/main">
    <mc:Choice Requires="p14">
      <p:transition spd="slow" p14:dur="2000" advTm="5619"/>
    </mc:Choice>
    <mc:Fallback xmlns="">
      <p:transition spd="slow" advTm="5619"/>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title"/>
          </p:nvPr>
        </p:nvSpPr>
        <p:spPr>
          <a:xfrm>
            <a:off x="1807029" y="381000"/>
            <a:ext cx="6858000" cy="685800"/>
          </a:xfrm>
          <a:noFill/>
        </p:spPr>
        <p:txBody>
          <a:bodyPr/>
          <a:lstStyle/>
          <a:p>
            <a:pPr eaLnBrk="1" hangingPunct="1"/>
            <a:r>
              <a:rPr lang="en-US" altLang="en-US" dirty="0" smtClean="0"/>
              <a:t>Take a Test</a:t>
            </a:r>
          </a:p>
        </p:txBody>
      </p:sp>
      <p:pic>
        <p:nvPicPr>
          <p:cNvPr id="15363" name="Picture 9" descr="dark rook"/>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868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image8.jpeg"/>
          <p:cNvPicPr>
            <a:picLocks noChangeAspect="1" noChangeArrowheads="1"/>
          </p:cNvPicPr>
          <p:nvPr/>
        </p:nvPicPr>
        <p:blipFill rotWithShape="1">
          <a:blip r:embed="rId6">
            <a:extLst>
              <a:ext uri="{28A0092B-C50C-407E-A947-70E740481C1C}">
                <a14:useLocalDpi xmlns:a14="http://schemas.microsoft.com/office/drawing/2010/main" val="0"/>
              </a:ext>
            </a:extLst>
          </a:blip>
          <a:srcRect l="1768" t="4753" r="2250"/>
          <a:stretch/>
        </p:blipFill>
        <p:spPr bwMode="auto">
          <a:xfrm>
            <a:off x="1868488" y="2249384"/>
            <a:ext cx="6289860" cy="38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10" name="TextBox 9"/>
          <p:cNvSpPr txBox="1"/>
          <p:nvPr/>
        </p:nvSpPr>
        <p:spPr>
          <a:xfrm>
            <a:off x="1868488" y="1110343"/>
            <a:ext cx="6513512" cy="1323439"/>
          </a:xfrm>
          <a:prstGeom prst="rect">
            <a:avLst/>
          </a:prstGeom>
          <a:noFill/>
        </p:spPr>
        <p:txBody>
          <a:bodyPr wrap="square" rtlCol="0">
            <a:spAutoFit/>
          </a:bodyPr>
          <a:lstStyle/>
          <a:p>
            <a:r>
              <a:rPr lang="en-US" dirty="0" smtClean="0"/>
              <a:t>If a card is turned up, you can click to take the tests for that card. When a test is completed, a “King Bullet” appears by the concept. </a:t>
            </a:r>
          </a:p>
          <a:p>
            <a:pPr algn="ctr"/>
            <a:endParaRPr lang="en-US" dirty="0"/>
          </a:p>
        </p:txBody>
      </p:sp>
    </p:spTree>
    <p:extLst>
      <p:ext uri="{BB962C8B-B14F-4D97-AF65-F5344CB8AC3E}">
        <p14:creationId xmlns:p14="http://schemas.microsoft.com/office/powerpoint/2010/main" val="2021717677"/>
      </p:ext>
    </p:extLst>
  </p:cSld>
  <p:clrMapOvr>
    <a:masterClrMapping/>
  </p:clrMapOvr>
  <mc:AlternateContent xmlns:mc="http://schemas.openxmlformats.org/markup-compatibility/2006" xmlns:p14="http://schemas.microsoft.com/office/powerpoint/2010/main">
    <mc:Choice Requires="p14">
      <p:transition spd="slow" p14:dur="2000" advTm="32450"/>
    </mc:Choice>
    <mc:Fallback xmlns="">
      <p:transition spd="slow" advTm="32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title"/>
          </p:nvPr>
        </p:nvSpPr>
        <p:spPr>
          <a:xfrm>
            <a:off x="1838325" y="457200"/>
            <a:ext cx="6858000" cy="1676400"/>
          </a:xfrm>
        </p:spPr>
        <p:txBody>
          <a:bodyPr/>
          <a:lstStyle/>
          <a:p>
            <a:pPr eaLnBrk="1" hangingPunct="1"/>
            <a:r>
              <a:rPr lang="en-US" altLang="en-US" smtClean="0"/>
              <a:t>Work your way through the World: </a:t>
            </a:r>
            <a:br>
              <a:rPr lang="en-US" altLang="en-US" smtClean="0"/>
            </a:br>
            <a:r>
              <a:rPr lang="en-US" altLang="en-US" smtClean="0"/>
              <a:t>One card at a time!</a:t>
            </a:r>
          </a:p>
        </p:txBody>
      </p:sp>
      <p:pic>
        <p:nvPicPr>
          <p:cNvPr id="26627" name="Picture 9" descr="dark roo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5" y="0"/>
            <a:ext cx="1868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image5.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2667000"/>
            <a:ext cx="537631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457200" y="3254276"/>
            <a:ext cx="29781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dirty="0">
                <a:solidFill>
                  <a:srgbClr val="00CC66"/>
                </a:solidFill>
              </a:rPr>
              <a:t>Powerful </a:t>
            </a:r>
            <a:r>
              <a:rPr lang="en-US" altLang="en-US" sz="2400" b="1" dirty="0" smtClean="0">
                <a:solidFill>
                  <a:srgbClr val="00CC66"/>
                </a:solidFill>
              </a:rPr>
              <a:t>Pawns</a:t>
            </a:r>
          </a:p>
          <a:p>
            <a:pPr eaLnBrk="1" hangingPunct="1">
              <a:spcBef>
                <a:spcPct val="0"/>
              </a:spcBef>
              <a:buFontTx/>
              <a:buNone/>
            </a:pPr>
            <a:r>
              <a:rPr lang="en-US" altLang="en-US" sz="2400" b="1" dirty="0" smtClean="0">
                <a:solidFill>
                  <a:srgbClr val="CCCC00"/>
                </a:solidFill>
              </a:rPr>
              <a:t>Battling </a:t>
            </a:r>
            <a:r>
              <a:rPr lang="en-US" altLang="en-US" sz="2400" b="1" dirty="0">
                <a:solidFill>
                  <a:srgbClr val="CCCC00"/>
                </a:solidFill>
              </a:rPr>
              <a:t>Bishops</a:t>
            </a:r>
          </a:p>
          <a:p>
            <a:pPr eaLnBrk="1" hangingPunct="1">
              <a:spcBef>
                <a:spcPct val="0"/>
              </a:spcBef>
              <a:buFontTx/>
              <a:buNone/>
            </a:pPr>
            <a:r>
              <a:rPr lang="en-US" altLang="en-US" sz="2400" b="1" dirty="0" smtClean="0">
                <a:solidFill>
                  <a:srgbClr val="FF0000"/>
                </a:solidFill>
              </a:rPr>
              <a:t>Mighty </a:t>
            </a:r>
            <a:r>
              <a:rPr lang="en-US" altLang="en-US" sz="2400" b="1" dirty="0">
                <a:solidFill>
                  <a:srgbClr val="FF0000"/>
                </a:solidFill>
              </a:rPr>
              <a:t>Knights</a:t>
            </a:r>
          </a:p>
          <a:p>
            <a:pPr eaLnBrk="1" hangingPunct="1">
              <a:spcBef>
                <a:spcPct val="0"/>
              </a:spcBef>
              <a:buFontTx/>
              <a:buNone/>
            </a:pPr>
            <a:r>
              <a:rPr lang="en-US" altLang="en-US" sz="2400" b="1" dirty="0" err="1" smtClean="0">
                <a:solidFill>
                  <a:schemeClr val="accent2"/>
                </a:solidFill>
              </a:rPr>
              <a:t>Rockin</a:t>
            </a:r>
            <a:r>
              <a:rPr lang="en-US" altLang="en-US" sz="2400" b="1" dirty="0">
                <a:solidFill>
                  <a:schemeClr val="accent2"/>
                </a:solidFill>
              </a:rPr>
              <a:t>’ Rooks</a:t>
            </a:r>
          </a:p>
          <a:p>
            <a:pPr eaLnBrk="1" hangingPunct="1">
              <a:spcBef>
                <a:spcPct val="0"/>
              </a:spcBef>
              <a:buFontTx/>
              <a:buNone/>
            </a:pPr>
            <a:r>
              <a:rPr lang="en-US" altLang="en-US" sz="2400" b="1" dirty="0" smtClean="0">
                <a:solidFill>
                  <a:srgbClr val="C00000"/>
                </a:solidFill>
              </a:rPr>
              <a:t>Queen’s </a:t>
            </a:r>
            <a:r>
              <a:rPr lang="en-US" altLang="en-US" sz="2400" b="1" dirty="0">
                <a:solidFill>
                  <a:srgbClr val="C00000"/>
                </a:solidFill>
              </a:rPr>
              <a:t>Quests</a:t>
            </a:r>
          </a:p>
          <a:p>
            <a:pPr eaLnBrk="1" hangingPunct="1">
              <a:spcBef>
                <a:spcPct val="0"/>
              </a:spcBef>
              <a:buFontTx/>
              <a:buNone/>
            </a:pPr>
            <a:r>
              <a:rPr lang="en-US" altLang="en-US" sz="2400" b="1" dirty="0" err="1" smtClean="0">
                <a:solidFill>
                  <a:srgbClr val="800000"/>
                </a:solidFill>
              </a:rPr>
              <a:t>Kickin</a:t>
            </a:r>
            <a:r>
              <a:rPr lang="en-US" altLang="en-US" sz="2400" b="1" dirty="0">
                <a:solidFill>
                  <a:srgbClr val="800000"/>
                </a:solidFill>
              </a:rPr>
              <a:t>’ Kings</a:t>
            </a:r>
          </a:p>
        </p:txBody>
      </p:sp>
    </p:spTree>
    <p:extLst>
      <p:ext uri="{BB962C8B-B14F-4D97-AF65-F5344CB8AC3E}">
        <p14:creationId xmlns:p14="http://schemas.microsoft.com/office/powerpoint/2010/main" val="1575769740"/>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838200" y="457200"/>
            <a:ext cx="7924800" cy="990600"/>
          </a:xfrm>
        </p:spPr>
        <p:txBody>
          <a:bodyPr/>
          <a:lstStyle/>
          <a:p>
            <a:pPr eaLnBrk="1" hangingPunct="1"/>
            <a:r>
              <a:rPr lang="en-US" altLang="en-US" dirty="0" smtClean="0"/>
              <a:t>The Castle:</a:t>
            </a:r>
            <a:br>
              <a:rPr lang="en-US" altLang="en-US" dirty="0" smtClean="0"/>
            </a:br>
            <a:r>
              <a:rPr lang="en-US" altLang="en-US" dirty="0" smtClean="0"/>
              <a:t>You Against the Computer</a:t>
            </a:r>
          </a:p>
        </p:txBody>
      </p:sp>
      <p:sp>
        <p:nvSpPr>
          <p:cNvPr id="6" name="TextBox 5"/>
          <p:cNvSpPr txBox="1"/>
          <p:nvPr/>
        </p:nvSpPr>
        <p:spPr>
          <a:xfrm>
            <a:off x="494603" y="4648200"/>
            <a:ext cx="8458200" cy="1384995"/>
          </a:xfrm>
          <a:prstGeom prst="rect">
            <a:avLst/>
          </a:prstGeom>
          <a:noFill/>
        </p:spPr>
        <p:txBody>
          <a:bodyPr wrap="square" rtlCol="0">
            <a:spAutoFit/>
          </a:bodyPr>
          <a:lstStyle/>
          <a:p>
            <a:r>
              <a:rPr lang="en-US" dirty="0" smtClean="0">
                <a:latin typeface="+mn-lt"/>
                <a:cs typeface="Calibri" panose="020F0502020204030204" pitchFamily="34" charset="0"/>
              </a:rPr>
              <a:t>Enter the Center Door of the Castle to put your chess study to work.    Play full Chess Games against the computer or challenge yourself with more Focused Opening Study.</a:t>
            </a:r>
          </a:p>
          <a:p>
            <a:pPr algn="ctr">
              <a:lnSpc>
                <a:spcPct val="150000"/>
              </a:lnSpc>
            </a:pPr>
            <a:r>
              <a:rPr lang="en-US" sz="1600" i="1" dirty="0" smtClean="0">
                <a:latin typeface="+mn-lt"/>
                <a:cs typeface="Calibri" panose="020F0502020204030204" pitchFamily="34" charset="0"/>
              </a:rPr>
              <a:t>(Note: Work in the Queen and King Halls, the right and left doors, is still in progress.)</a:t>
            </a:r>
            <a:endParaRPr lang="en-US" sz="1600" i="1" dirty="0">
              <a:latin typeface="+mn-lt"/>
              <a:cs typeface="Calibri" panose="020F050202020403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888" y="1905000"/>
            <a:ext cx="4288623" cy="2604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352800" y="3037857"/>
            <a:ext cx="3126472" cy="338554"/>
          </a:xfrm>
          <a:prstGeom prst="rect">
            <a:avLst/>
          </a:prstGeom>
          <a:solidFill>
            <a:srgbClr val="FFC000"/>
          </a:solidFill>
          <a:ln w="38100">
            <a:solidFill>
              <a:srgbClr val="C00000"/>
            </a:solidFill>
          </a:ln>
        </p:spPr>
        <p:txBody>
          <a:bodyPr wrap="square" rtlCol="0">
            <a:spAutoFit/>
          </a:bodyPr>
          <a:lstStyle/>
          <a:p>
            <a:pPr algn="ctr"/>
            <a:r>
              <a:rPr lang="en-US" sz="1600" b="1" dirty="0" smtClean="0"/>
              <a:t>Game Play &amp; Study Entry</a:t>
            </a:r>
            <a:endParaRPr lang="en-US" sz="1600" b="1" dirty="0"/>
          </a:p>
        </p:txBody>
      </p:sp>
    </p:spTree>
    <p:extLst>
      <p:ext uri="{BB962C8B-B14F-4D97-AF65-F5344CB8AC3E}">
        <p14:creationId xmlns:p14="http://schemas.microsoft.com/office/powerpoint/2010/main" val="1234072497"/>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829849" y="152400"/>
            <a:ext cx="7924800" cy="1055419"/>
          </a:xfrm>
        </p:spPr>
        <p:txBody>
          <a:bodyPr/>
          <a:lstStyle/>
          <a:p>
            <a:pPr eaLnBrk="1" hangingPunct="1"/>
            <a:r>
              <a:rPr lang="en-US" altLang="en-US" dirty="0" smtClean="0"/>
              <a:t>Game Play in the Castle</a:t>
            </a:r>
          </a:p>
        </p:txBody>
      </p:sp>
      <p:sp>
        <p:nvSpPr>
          <p:cNvPr id="6" name="TextBox 5"/>
          <p:cNvSpPr txBox="1"/>
          <p:nvPr/>
        </p:nvSpPr>
        <p:spPr>
          <a:xfrm>
            <a:off x="530925" y="4038600"/>
            <a:ext cx="3736276" cy="2246769"/>
          </a:xfrm>
          <a:prstGeom prst="rect">
            <a:avLst/>
          </a:prstGeom>
          <a:noFill/>
        </p:spPr>
        <p:txBody>
          <a:bodyPr wrap="square" rtlCol="0">
            <a:spAutoFit/>
          </a:bodyPr>
          <a:lstStyle/>
          <a:p>
            <a:r>
              <a:rPr lang="en-US" dirty="0" smtClean="0">
                <a:latin typeface="+mn-lt"/>
              </a:rPr>
              <a:t>Click </a:t>
            </a:r>
            <a:r>
              <a:rPr lang="en-US" b="1" dirty="0" smtClean="0">
                <a:latin typeface="+mn-lt"/>
              </a:rPr>
              <a:t>Play Game Against the Computer</a:t>
            </a:r>
            <a:r>
              <a:rPr lang="en-US" dirty="0" smtClean="0">
                <a:latin typeface="+mn-lt"/>
              </a:rPr>
              <a:t> and you will be able to choose your color and your difficulty level. Then, click “OK” to open the chess board and play against the computer.</a:t>
            </a:r>
          </a:p>
          <a:p>
            <a:endParaRPr lang="en-US" dirty="0">
              <a:latin typeface="+mn-l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929" y="1351604"/>
            <a:ext cx="3714750" cy="2418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762000" y="1310194"/>
            <a:ext cx="1857375" cy="7620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67438"/>
            <a:ext cx="3714750" cy="2418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6734175" y="1367438"/>
            <a:ext cx="1857375" cy="7620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TextBox 10"/>
          <p:cNvSpPr txBox="1"/>
          <p:nvPr/>
        </p:nvSpPr>
        <p:spPr>
          <a:xfrm>
            <a:off x="4876800" y="4063340"/>
            <a:ext cx="3736276" cy="1938992"/>
          </a:xfrm>
          <a:prstGeom prst="rect">
            <a:avLst/>
          </a:prstGeom>
          <a:noFill/>
        </p:spPr>
        <p:txBody>
          <a:bodyPr wrap="square" rtlCol="0">
            <a:spAutoFit/>
          </a:bodyPr>
          <a:lstStyle/>
          <a:p>
            <a:r>
              <a:rPr lang="en-US" dirty="0" smtClean="0">
                <a:latin typeface="+mn-lt"/>
              </a:rPr>
              <a:t>Click </a:t>
            </a:r>
            <a:r>
              <a:rPr lang="en-US" b="1" dirty="0" smtClean="0">
                <a:latin typeface="+mn-lt"/>
              </a:rPr>
              <a:t>Play Game Against Player</a:t>
            </a:r>
            <a:r>
              <a:rPr lang="en-US" dirty="0" smtClean="0">
                <a:latin typeface="+mn-lt"/>
              </a:rPr>
              <a:t> and you will be able to choose your color and host a game, waiting for an opponent; or, click a name on the list of players online to join a game. </a:t>
            </a:r>
            <a:endParaRPr lang="en-US" dirty="0">
              <a:latin typeface="+mn-lt"/>
            </a:endParaRPr>
          </a:p>
        </p:txBody>
      </p:sp>
    </p:spTree>
    <p:extLst>
      <p:ext uri="{BB962C8B-B14F-4D97-AF65-F5344CB8AC3E}">
        <p14:creationId xmlns:p14="http://schemas.microsoft.com/office/powerpoint/2010/main" val="2438089157"/>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62000" y="0"/>
            <a:ext cx="7924800" cy="1409700"/>
          </a:xfrm>
        </p:spPr>
        <p:txBody>
          <a:bodyPr/>
          <a:lstStyle/>
          <a:p>
            <a:pPr eaLnBrk="1" hangingPunct="1"/>
            <a:r>
              <a:rPr lang="en-US" altLang="en-US" dirty="0" smtClean="0"/>
              <a:t>Opening Study in the Castle</a:t>
            </a:r>
          </a:p>
        </p:txBody>
      </p:sp>
      <p:sp>
        <p:nvSpPr>
          <p:cNvPr id="6" name="TextBox 5"/>
          <p:cNvSpPr txBox="1"/>
          <p:nvPr/>
        </p:nvSpPr>
        <p:spPr>
          <a:xfrm>
            <a:off x="2348345" y="1011228"/>
            <a:ext cx="5638800" cy="400110"/>
          </a:xfrm>
          <a:prstGeom prst="rect">
            <a:avLst/>
          </a:prstGeom>
          <a:noFill/>
        </p:spPr>
        <p:txBody>
          <a:bodyPr wrap="square" rtlCol="0">
            <a:spAutoFit/>
          </a:bodyPr>
          <a:lstStyle/>
          <a:p>
            <a:r>
              <a:rPr lang="en-US" b="1" dirty="0" smtClean="0"/>
              <a:t>Now, you’re ready for a unique experience. </a:t>
            </a:r>
          </a:p>
        </p:txBody>
      </p:sp>
      <p:sp>
        <p:nvSpPr>
          <p:cNvPr id="7" name="TextBox 6"/>
          <p:cNvSpPr txBox="1"/>
          <p:nvPr/>
        </p:nvSpPr>
        <p:spPr>
          <a:xfrm>
            <a:off x="535379" y="3615613"/>
            <a:ext cx="8227621" cy="3046988"/>
          </a:xfrm>
          <a:prstGeom prst="rect">
            <a:avLst/>
          </a:prstGeom>
          <a:noFill/>
        </p:spPr>
        <p:txBody>
          <a:bodyPr wrap="square" rtlCol="0">
            <a:spAutoFit/>
          </a:bodyPr>
          <a:lstStyle/>
          <a:p>
            <a:pPr>
              <a:spcAft>
                <a:spcPts val="600"/>
              </a:spcAft>
            </a:pPr>
            <a:r>
              <a:rPr lang="en-US" dirty="0" smtClean="0">
                <a:latin typeface="+mn-lt"/>
                <a:cs typeface="Calibri" panose="020F0502020204030204" pitchFamily="34" charset="0"/>
              </a:rPr>
              <a:t>Click the filled bookshelf to open a row of books. Each contains openings of a specific type. </a:t>
            </a:r>
            <a:r>
              <a:rPr lang="en-US" dirty="0" smtClean="0">
                <a:latin typeface="+mn-lt"/>
              </a:rPr>
              <a:t>These </a:t>
            </a:r>
            <a:r>
              <a:rPr lang="en-US" dirty="0">
                <a:latin typeface="+mn-lt"/>
              </a:rPr>
              <a:t>practice games go no more than 26 moves so that you </a:t>
            </a:r>
            <a:r>
              <a:rPr lang="en-US" dirty="0" smtClean="0">
                <a:latin typeface="+mn-lt"/>
              </a:rPr>
              <a:t>can really work on your opening </a:t>
            </a:r>
            <a:r>
              <a:rPr lang="en-US" dirty="0">
                <a:latin typeface="+mn-lt"/>
              </a:rPr>
              <a:t>play. </a:t>
            </a:r>
            <a:endParaRPr lang="en-US" dirty="0" smtClean="0">
              <a:latin typeface="+mn-lt"/>
              <a:cs typeface="Calibri" panose="020F0502020204030204" pitchFamily="34" charset="0"/>
            </a:endParaRPr>
          </a:p>
          <a:p>
            <a:pPr marL="342900" indent="-342900">
              <a:spcAft>
                <a:spcPts val="0"/>
              </a:spcAft>
              <a:buFont typeface="Arial" panose="020B0604020202020204" pitchFamily="34" charset="0"/>
              <a:buChar char="•"/>
            </a:pPr>
            <a:r>
              <a:rPr lang="en-US" dirty="0" smtClean="0">
                <a:latin typeface="+mn-lt"/>
                <a:cs typeface="Calibri" panose="020F0502020204030204" pitchFamily="34" charset="0"/>
              </a:rPr>
              <a:t>Double King-Pawn Openings</a:t>
            </a:r>
          </a:p>
          <a:p>
            <a:pPr marL="342900" indent="-342900">
              <a:spcAft>
                <a:spcPts val="0"/>
              </a:spcAft>
              <a:buFont typeface="Arial" panose="020B0604020202020204" pitchFamily="34" charset="0"/>
              <a:buChar char="•"/>
            </a:pPr>
            <a:r>
              <a:rPr lang="en-US" dirty="0" smtClean="0">
                <a:latin typeface="+mn-lt"/>
                <a:cs typeface="Calibri" panose="020F0502020204030204" pitchFamily="34" charset="0"/>
              </a:rPr>
              <a:t>Queen-Pawn Openings</a:t>
            </a:r>
          </a:p>
          <a:p>
            <a:pPr marL="342900" indent="-342900">
              <a:spcAft>
                <a:spcPts val="1200"/>
              </a:spcAft>
              <a:buFont typeface="Arial" panose="020B0604020202020204" pitchFamily="34" charset="0"/>
              <a:buChar char="•"/>
            </a:pPr>
            <a:r>
              <a:rPr lang="en-US" dirty="0" smtClean="0">
                <a:latin typeface="+mn-lt"/>
                <a:cs typeface="Calibri" panose="020F0502020204030204" pitchFamily="34" charset="0"/>
              </a:rPr>
              <a:t>Non-Double King-Pawn Openings</a:t>
            </a:r>
          </a:p>
          <a:p>
            <a:pPr>
              <a:spcAft>
                <a:spcPts val="600"/>
              </a:spcAft>
            </a:pPr>
            <a:r>
              <a:rPr lang="en-US" sz="1600" i="1" dirty="0" smtClean="0">
                <a:latin typeface="+mn-lt"/>
                <a:cs typeface="Calibri" panose="020F0502020204030204" pitchFamily="34" charset="0"/>
              </a:rPr>
              <a:t>NOTE:  </a:t>
            </a:r>
            <a:r>
              <a:rPr lang="en-US" sz="1600" i="1" dirty="0">
                <a:latin typeface="+mn-lt"/>
                <a:cs typeface="Calibri" panose="020F0502020204030204" pitchFamily="34" charset="0"/>
              </a:rPr>
              <a:t>Keep checking back: You see a lot of empty bookshelves and we plan to fill </a:t>
            </a:r>
            <a:r>
              <a:rPr lang="en-US" sz="1600" i="1" dirty="0" smtClean="0">
                <a:latin typeface="+mn-lt"/>
                <a:cs typeface="Calibri" panose="020F0502020204030204" pitchFamily="34" charset="0"/>
              </a:rPr>
              <a:t>them </a:t>
            </a:r>
            <a:r>
              <a:rPr lang="en-US" sz="1600" i="1" dirty="0">
                <a:latin typeface="+mn-lt"/>
                <a:cs typeface="Calibri" panose="020F0502020204030204" pitchFamily="34" charset="0"/>
              </a:rPr>
              <a:t>up with </a:t>
            </a:r>
            <a:r>
              <a:rPr lang="en-US" sz="1600" i="1" dirty="0" smtClean="0">
                <a:latin typeface="+mn-lt"/>
                <a:cs typeface="Calibri" panose="020F0502020204030204" pitchFamily="34" charset="0"/>
              </a:rPr>
              <a:t>Openings, Tactics </a:t>
            </a:r>
            <a:r>
              <a:rPr lang="en-US" sz="1600" i="1" dirty="0">
                <a:latin typeface="+mn-lt"/>
                <a:cs typeface="Calibri" panose="020F0502020204030204" pitchFamily="34" charset="0"/>
              </a:rPr>
              <a:t>and Endgame Study.</a:t>
            </a:r>
          </a:p>
          <a:p>
            <a:pPr>
              <a:spcAft>
                <a:spcPts val="600"/>
              </a:spcAft>
            </a:pPr>
            <a:endParaRPr lang="en-US" dirty="0">
              <a:latin typeface="+mn-lt"/>
              <a:cs typeface="Calibri" panose="020F0502020204030204" pitchFamily="34"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891" y="1494754"/>
            <a:ext cx="2866601" cy="2005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8390" y="1491786"/>
            <a:ext cx="3446010" cy="205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474168"/>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title"/>
          </p:nvPr>
        </p:nvSpPr>
        <p:spPr>
          <a:xfrm>
            <a:off x="2057400" y="762000"/>
            <a:ext cx="6858000" cy="1219200"/>
          </a:xfrm>
        </p:spPr>
        <p:txBody>
          <a:bodyPr/>
          <a:lstStyle/>
          <a:p>
            <a:pPr eaLnBrk="1" hangingPunct="1"/>
            <a:r>
              <a:rPr lang="en-US" altLang="en-US" smtClean="0"/>
              <a:t>Why Chess After School</a:t>
            </a:r>
          </a:p>
        </p:txBody>
      </p:sp>
      <p:sp>
        <p:nvSpPr>
          <p:cNvPr id="4099" name="Rectangle 4"/>
          <p:cNvSpPr>
            <a:spLocks noGrp="1" noChangeArrowheads="1"/>
          </p:cNvSpPr>
          <p:nvPr>
            <p:ph type="body" idx="1"/>
          </p:nvPr>
        </p:nvSpPr>
        <p:spPr>
          <a:xfrm>
            <a:off x="1295400" y="2514600"/>
            <a:ext cx="7315200" cy="2895600"/>
          </a:xfrm>
        </p:spPr>
        <p:txBody>
          <a:bodyPr/>
          <a:lstStyle/>
          <a:p>
            <a:pPr eaLnBrk="1" hangingPunct="1"/>
            <a:r>
              <a:rPr lang="en-US" altLang="en-US" smtClean="0"/>
              <a:t>Active and Engaged Learning</a:t>
            </a:r>
          </a:p>
          <a:p>
            <a:pPr eaLnBrk="1" hangingPunct="1"/>
            <a:r>
              <a:rPr lang="en-US" altLang="en-US" smtClean="0"/>
              <a:t>Links to Standards and STEM</a:t>
            </a:r>
          </a:p>
          <a:p>
            <a:pPr eaLnBrk="1" hangingPunct="1"/>
            <a:r>
              <a:rPr lang="en-US" altLang="en-US" smtClean="0"/>
              <a:t>Relationships, Culture and Diversity</a:t>
            </a:r>
          </a:p>
          <a:p>
            <a:pPr eaLnBrk="1" hangingPunct="1"/>
            <a:r>
              <a:rPr lang="en-US" altLang="en-US" smtClean="0"/>
              <a:t>Behavioral Health</a:t>
            </a:r>
          </a:p>
          <a:p>
            <a:pPr eaLnBrk="1" hangingPunct="1"/>
            <a:r>
              <a:rPr lang="en-US" altLang="en-US" smtClean="0"/>
              <a:t>Team Building</a:t>
            </a:r>
          </a:p>
          <a:p>
            <a:pPr eaLnBrk="1" hangingPunct="1"/>
            <a:endParaRPr lang="en-US" altLang="en-US" smtClean="0"/>
          </a:p>
          <a:p>
            <a:pPr algn="ctr" eaLnBrk="1" hangingPunct="1">
              <a:buFontTx/>
              <a:buNone/>
            </a:pPr>
            <a:endParaRPr lang="en-US" altLang="en-US" sz="2800" smtClean="0">
              <a:solidFill>
                <a:schemeClr val="tx1"/>
              </a:solidFill>
            </a:endParaRPr>
          </a:p>
        </p:txBody>
      </p:sp>
      <p:pic>
        <p:nvPicPr>
          <p:cNvPr id="4100" name="Picture 5" descr="dark qu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1724025"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8576656"/>
      </p:ext>
    </p:extLst>
  </p:cSld>
  <p:clrMapOvr>
    <a:masterClrMapping/>
  </p:clrMapOvr>
  <p:transition advTm="23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5379" y="115222"/>
            <a:ext cx="8229600" cy="1409700"/>
          </a:xfrm>
        </p:spPr>
        <p:txBody>
          <a:bodyPr/>
          <a:lstStyle/>
          <a:p>
            <a:pPr eaLnBrk="1" hangingPunct="1"/>
            <a:r>
              <a:rPr lang="en-US" altLang="en-US" dirty="0" smtClean="0"/>
              <a:t>Step-by-Step Opening Play</a:t>
            </a:r>
          </a:p>
        </p:txBody>
      </p:sp>
      <p:sp>
        <p:nvSpPr>
          <p:cNvPr id="7" name="TextBox 6"/>
          <p:cNvSpPr txBox="1"/>
          <p:nvPr/>
        </p:nvSpPr>
        <p:spPr>
          <a:xfrm>
            <a:off x="535379" y="4191000"/>
            <a:ext cx="8380021" cy="2015936"/>
          </a:xfrm>
          <a:prstGeom prst="rect">
            <a:avLst/>
          </a:prstGeom>
          <a:noFill/>
        </p:spPr>
        <p:txBody>
          <a:bodyPr wrap="square" rtlCol="0">
            <a:spAutoFit/>
          </a:bodyPr>
          <a:lstStyle/>
          <a:p>
            <a:pPr marL="457200" indent="-457200">
              <a:spcAft>
                <a:spcPts val="600"/>
              </a:spcAft>
              <a:buAutoNum type="arabicPeriod"/>
            </a:pPr>
            <a:r>
              <a:rPr lang="en-US" dirty="0" smtClean="0">
                <a:latin typeface="+mn-lt"/>
                <a:cs typeface="Calibri" panose="020F0502020204030204" pitchFamily="34" charset="0"/>
              </a:rPr>
              <a:t>Click </a:t>
            </a:r>
            <a:r>
              <a:rPr lang="en-US" dirty="0">
                <a:latin typeface="+mn-lt"/>
                <a:cs typeface="Calibri" panose="020F0502020204030204" pitchFamily="34" charset="0"/>
              </a:rPr>
              <a:t>a book </a:t>
            </a:r>
            <a:r>
              <a:rPr lang="en-US" dirty="0" smtClean="0">
                <a:latin typeface="+mn-lt"/>
                <a:cs typeface="Calibri" panose="020F0502020204030204" pitchFamily="34" charset="0"/>
              </a:rPr>
              <a:t>and you’ll find a list of Openings.  </a:t>
            </a:r>
          </a:p>
          <a:p>
            <a:pPr marL="457200" indent="-457200">
              <a:spcAft>
                <a:spcPts val="600"/>
              </a:spcAft>
              <a:buAutoNum type="arabicPeriod"/>
            </a:pPr>
            <a:r>
              <a:rPr lang="en-US" dirty="0" smtClean="0">
                <a:latin typeface="+mn-lt"/>
                <a:cs typeface="Calibri" panose="020F0502020204030204" pitchFamily="34" charset="0"/>
              </a:rPr>
              <a:t>Click </a:t>
            </a:r>
            <a:r>
              <a:rPr lang="en-US" dirty="0">
                <a:latin typeface="+mn-lt"/>
                <a:cs typeface="Calibri" panose="020F0502020204030204" pitchFamily="34" charset="0"/>
              </a:rPr>
              <a:t>the Opening you want to find options for the move number at which you’ll start playing against the computer. </a:t>
            </a:r>
            <a:r>
              <a:rPr lang="en-US" dirty="0" smtClean="0">
                <a:latin typeface="+mn-lt"/>
                <a:cs typeface="Calibri" panose="020F0502020204030204" pitchFamily="34" charset="0"/>
              </a:rPr>
              <a:t/>
            </a:r>
            <a:br>
              <a:rPr lang="en-US" dirty="0" smtClean="0">
                <a:latin typeface="+mn-lt"/>
                <a:cs typeface="Calibri" panose="020F0502020204030204" pitchFamily="34" charset="0"/>
              </a:rPr>
            </a:br>
            <a:r>
              <a:rPr lang="en-US" dirty="0" smtClean="0">
                <a:latin typeface="+mn-lt"/>
                <a:cs typeface="Calibri" panose="020F0502020204030204" pitchFamily="34" charset="0"/>
              </a:rPr>
              <a:t>(</a:t>
            </a:r>
            <a:r>
              <a:rPr lang="en-US" dirty="0">
                <a:latin typeface="+mn-lt"/>
                <a:cs typeface="Calibri" panose="020F0502020204030204" pitchFamily="34" charset="0"/>
              </a:rPr>
              <a:t>Note: We recommend that you start with </a:t>
            </a:r>
            <a:r>
              <a:rPr lang="en-US" dirty="0" smtClean="0">
                <a:latin typeface="+mn-lt"/>
                <a:cs typeface="Calibri" panose="020F0502020204030204" pitchFamily="34" charset="0"/>
              </a:rPr>
              <a:t>a higher move </a:t>
            </a:r>
            <a:r>
              <a:rPr lang="en-US" dirty="0">
                <a:latin typeface="+mn-lt"/>
                <a:cs typeface="Calibri" panose="020F0502020204030204" pitchFamily="34" charset="0"/>
              </a:rPr>
              <a:t>number to help you practice the most complete </a:t>
            </a:r>
            <a:r>
              <a:rPr lang="en-US" dirty="0" smtClean="0">
                <a:latin typeface="+mn-lt"/>
                <a:cs typeface="Calibri" panose="020F0502020204030204" pitchFamily="34" charset="0"/>
              </a:rPr>
              <a:t>main line </a:t>
            </a:r>
            <a:r>
              <a:rPr lang="en-US" dirty="0">
                <a:latin typeface="+mn-lt"/>
                <a:cs typeface="Calibri" panose="020F0502020204030204" pitchFamily="34" charset="0"/>
              </a:rPr>
              <a:t>of the Opening</a:t>
            </a:r>
            <a:r>
              <a:rPr lang="en-US" dirty="0" smtClean="0">
                <a:latin typeface="+mn-lt"/>
                <a:cs typeface="Calibri" panose="020F0502020204030204" pitchFamily="34" charset="0"/>
              </a:rPr>
              <a:t>. In the example above, try Queens Raid Move 5 or 7.)</a:t>
            </a:r>
            <a:endParaRPr lang="en-US" dirty="0">
              <a:latin typeface="+mn-lt"/>
              <a:cs typeface="Calibri" panose="020F050202020403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01666"/>
            <a:ext cx="2190750"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817" r="59622" b="815"/>
          <a:stretch/>
        </p:blipFill>
        <p:spPr bwMode="auto">
          <a:xfrm>
            <a:off x="1447800" y="1310571"/>
            <a:ext cx="1143000" cy="2790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48182"/>
          <a:stretch/>
        </p:blipFill>
        <p:spPr bwMode="auto">
          <a:xfrm>
            <a:off x="5715000" y="1283853"/>
            <a:ext cx="2369127" cy="2790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798050"/>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829849" y="152400"/>
            <a:ext cx="7924800" cy="1055419"/>
          </a:xfrm>
        </p:spPr>
        <p:txBody>
          <a:bodyPr/>
          <a:lstStyle/>
          <a:p>
            <a:pPr eaLnBrk="1" hangingPunct="1"/>
            <a:r>
              <a:rPr lang="en-US" altLang="en-US" dirty="0" smtClean="0"/>
              <a:t>Game Review and Analysis</a:t>
            </a:r>
          </a:p>
        </p:txBody>
      </p:sp>
      <p:sp>
        <p:nvSpPr>
          <p:cNvPr id="6" name="TextBox 5"/>
          <p:cNvSpPr txBox="1"/>
          <p:nvPr/>
        </p:nvSpPr>
        <p:spPr>
          <a:xfrm>
            <a:off x="530924" y="4038600"/>
            <a:ext cx="8155875" cy="2246769"/>
          </a:xfrm>
          <a:prstGeom prst="rect">
            <a:avLst/>
          </a:prstGeom>
          <a:noFill/>
        </p:spPr>
        <p:txBody>
          <a:bodyPr wrap="square" rtlCol="0">
            <a:spAutoFit/>
          </a:bodyPr>
          <a:lstStyle/>
          <a:p>
            <a:r>
              <a:rPr lang="en-US" dirty="0" smtClean="0">
                <a:latin typeface="+mn-lt"/>
              </a:rPr>
              <a:t>Whether you play against the computer, another player, or choose to play the Training Games from the bookshelf, students can click “Email Game” to send the game to both Parent and Coach. </a:t>
            </a:r>
          </a:p>
          <a:p>
            <a:endParaRPr lang="en-US" dirty="0">
              <a:latin typeface="+mn-lt"/>
            </a:endParaRPr>
          </a:p>
          <a:p>
            <a:r>
              <a:rPr lang="en-US" dirty="0" smtClean="0">
                <a:latin typeface="+mn-lt"/>
              </a:rPr>
              <a:t>Championship Chess Coaches will review appropriate games and send back their analysis and suggestions.</a:t>
            </a:r>
          </a:p>
          <a:p>
            <a:endParaRPr lang="en-US" dirty="0">
              <a:latin typeface="+mn-l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6" y="1334781"/>
            <a:ext cx="3714750" cy="2418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2209800" y="1217221"/>
            <a:ext cx="1857375" cy="7620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Oval 9"/>
          <p:cNvSpPr/>
          <p:nvPr/>
        </p:nvSpPr>
        <p:spPr>
          <a:xfrm>
            <a:off x="4292931" y="1219200"/>
            <a:ext cx="1857375" cy="7620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Oval 11"/>
          <p:cNvSpPr/>
          <p:nvPr/>
        </p:nvSpPr>
        <p:spPr>
          <a:xfrm>
            <a:off x="2399063" y="2162827"/>
            <a:ext cx="1182338" cy="7620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08244579"/>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a:xfrm>
            <a:off x="2349500" y="685800"/>
            <a:ext cx="6781800" cy="1143000"/>
          </a:xfrm>
        </p:spPr>
        <p:txBody>
          <a:bodyPr/>
          <a:lstStyle/>
          <a:p>
            <a:pPr eaLnBrk="1" hangingPunct="1"/>
            <a:r>
              <a:rPr lang="en-US" altLang="en-US" sz="4000" smtClean="0"/>
              <a:t>Setup… </a:t>
            </a:r>
            <a:br>
              <a:rPr lang="en-US" altLang="en-US" sz="4000" smtClean="0"/>
            </a:br>
            <a:r>
              <a:rPr lang="en-US" altLang="en-US" sz="4000" smtClean="0"/>
              <a:t>Step-by-Step</a:t>
            </a:r>
          </a:p>
        </p:txBody>
      </p:sp>
      <p:pic>
        <p:nvPicPr>
          <p:cNvPr id="3075" name="Picture 2" descr="dark kin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04800" y="152400"/>
            <a:ext cx="2303463"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Box 2"/>
          <p:cNvSpPr txBox="1">
            <a:spLocks noChangeArrowheads="1"/>
          </p:cNvSpPr>
          <p:nvPr/>
        </p:nvSpPr>
        <p:spPr bwMode="auto">
          <a:xfrm>
            <a:off x="1239838" y="2362200"/>
            <a:ext cx="470376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dirty="0">
                <a:solidFill>
                  <a:schemeClr val="tx1"/>
                </a:solidFill>
                <a:latin typeface="Comic Sans MS" pitchFamily="66" charset="0"/>
              </a:rPr>
              <a:t>We have you set up as a School Administrator at  </a:t>
            </a:r>
            <a:r>
              <a:rPr lang="en-US" altLang="en-US" sz="2000" dirty="0">
                <a:solidFill>
                  <a:schemeClr val="tx1"/>
                </a:solidFill>
                <a:latin typeface="Comic Sans MS" pitchFamily="66" charset="0"/>
                <a:hlinkClick r:id="rId4"/>
              </a:rPr>
              <a:t>www.championshipchess.net</a:t>
            </a:r>
            <a:r>
              <a:rPr lang="en-US" altLang="en-US" sz="2000" dirty="0">
                <a:solidFill>
                  <a:schemeClr val="tx1"/>
                </a:solidFill>
                <a:latin typeface="Comic Sans MS" pitchFamily="66" charset="0"/>
              </a:rPr>
              <a:t>. Your Username is your email address and Password is </a:t>
            </a:r>
            <a:r>
              <a:rPr lang="en-US" altLang="en-US" sz="2000" dirty="0" smtClean="0">
                <a:solidFill>
                  <a:schemeClr val="tx1"/>
                </a:solidFill>
                <a:latin typeface="Comic Sans MS" pitchFamily="66" charset="0"/>
              </a:rPr>
              <a:t>Ebenezer2020.  </a:t>
            </a:r>
          </a:p>
          <a:p>
            <a:pPr eaLnBrk="1" hangingPunct="1">
              <a:spcBef>
                <a:spcPct val="0"/>
              </a:spcBef>
              <a:buFontTx/>
              <a:buNone/>
            </a:pPr>
            <a:endParaRPr lang="en-US" altLang="en-US" sz="2000" dirty="0">
              <a:solidFill>
                <a:schemeClr val="tx1"/>
              </a:solidFill>
              <a:latin typeface="Comic Sans MS" pitchFamily="66" charset="0"/>
            </a:endParaRPr>
          </a:p>
          <a:p>
            <a:pPr eaLnBrk="1" hangingPunct="1">
              <a:spcBef>
                <a:spcPct val="0"/>
              </a:spcBef>
              <a:buFontTx/>
              <a:buNone/>
            </a:pPr>
            <a:r>
              <a:rPr lang="en-US" altLang="en-US" sz="2000" dirty="0">
                <a:solidFill>
                  <a:schemeClr val="tx1"/>
                </a:solidFill>
                <a:latin typeface="Comic Sans MS" pitchFamily="66" charset="0"/>
              </a:rPr>
              <a:t>Login with your credentials and you will be taken to the administrator’s home screen.</a:t>
            </a:r>
          </a:p>
        </p:txBody>
      </p:sp>
      <p:pic>
        <p:nvPicPr>
          <p:cNvPr id="307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2060575"/>
            <a:ext cx="2119313" cy="3883025"/>
          </a:xfrm>
          <a:prstGeom prst="rect">
            <a:avLst/>
          </a:prstGeom>
          <a:noFill/>
          <a:ln w="2857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03882180"/>
      </p:ext>
    </p:extLst>
  </p:cSld>
  <p:clrMapOvr>
    <a:masterClrMapping/>
  </p:clrMapOvr>
  <p:transition advClick="0" advTm="23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title"/>
          </p:nvPr>
        </p:nvSpPr>
        <p:spPr>
          <a:xfrm>
            <a:off x="2349500" y="685800"/>
            <a:ext cx="6781800" cy="1143000"/>
          </a:xfrm>
        </p:spPr>
        <p:txBody>
          <a:bodyPr/>
          <a:lstStyle/>
          <a:p>
            <a:pPr eaLnBrk="1" hangingPunct="1"/>
            <a:r>
              <a:rPr lang="en-US" altLang="en-US" sz="4000" smtClean="0"/>
              <a:t>School Administrator:</a:t>
            </a:r>
            <a:br>
              <a:rPr lang="en-US" altLang="en-US" sz="4000" smtClean="0"/>
            </a:br>
            <a:r>
              <a:rPr lang="en-US" altLang="en-US" sz="4000" smtClean="0"/>
              <a:t>Home Screen</a:t>
            </a:r>
          </a:p>
        </p:txBody>
      </p:sp>
      <p:pic>
        <p:nvPicPr>
          <p:cNvPr id="4099" name="Picture 2" descr="dark kin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42875" y="68263"/>
            <a:ext cx="2303463" cy="2185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0" name="TextBox 2"/>
          <p:cNvSpPr txBox="1">
            <a:spLocks noChangeArrowheads="1"/>
          </p:cNvSpPr>
          <p:nvPr/>
        </p:nvSpPr>
        <p:spPr bwMode="auto">
          <a:xfrm>
            <a:off x="5486400" y="2001838"/>
            <a:ext cx="32004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dirty="0">
                <a:solidFill>
                  <a:schemeClr val="tx1"/>
                </a:solidFill>
                <a:latin typeface="Comic Sans MS" pitchFamily="66" charset="0"/>
              </a:rPr>
              <a:t>Here you’ll see general information about your school set </a:t>
            </a:r>
            <a:r>
              <a:rPr lang="en-US" altLang="en-US" sz="2000" dirty="0" smtClean="0">
                <a:solidFill>
                  <a:schemeClr val="tx1"/>
                </a:solidFill>
                <a:latin typeface="Comic Sans MS" pitchFamily="66" charset="0"/>
              </a:rPr>
              <a:t>up. If you want to add to your school Administrators, please, let me know at </a:t>
            </a:r>
            <a:r>
              <a:rPr lang="en-US" altLang="en-US" sz="2000" dirty="0" smtClean="0">
                <a:solidFill>
                  <a:schemeClr val="tx1"/>
                </a:solidFill>
                <a:latin typeface="Comic Sans MS" pitchFamily="66" charset="0"/>
                <a:hlinkClick r:id="rId4"/>
              </a:rPr>
              <a:t>info@championshipchess.net</a:t>
            </a:r>
            <a:r>
              <a:rPr lang="en-US" altLang="en-US" sz="2000" dirty="0" smtClean="0">
                <a:solidFill>
                  <a:schemeClr val="tx1"/>
                </a:solidFill>
                <a:latin typeface="Comic Sans MS" pitchFamily="66" charset="0"/>
              </a:rPr>
              <a:t> so that I can put them onto the list.  </a:t>
            </a:r>
            <a:r>
              <a:rPr lang="en-US" altLang="en-US" sz="2000" dirty="0">
                <a:solidFill>
                  <a:schemeClr val="tx1"/>
                </a:solidFill>
                <a:latin typeface="Comic Sans MS" pitchFamily="66" charset="0"/>
              </a:rPr>
              <a:t/>
            </a:r>
            <a:br>
              <a:rPr lang="en-US" altLang="en-US" sz="2000" dirty="0">
                <a:solidFill>
                  <a:schemeClr val="tx1"/>
                </a:solidFill>
                <a:latin typeface="Comic Sans MS" pitchFamily="66" charset="0"/>
              </a:rPr>
            </a:br>
            <a:r>
              <a:rPr lang="en-US" altLang="en-US" sz="2000" dirty="0">
                <a:solidFill>
                  <a:schemeClr val="tx1"/>
                </a:solidFill>
                <a:latin typeface="Comic Sans MS" pitchFamily="66" charset="0"/>
              </a:rPr>
              <a:t> </a:t>
            </a:r>
            <a:r>
              <a:rPr lang="en-US" altLang="en-US" sz="2800" dirty="0" err="1">
                <a:solidFill>
                  <a:srgbClr val="7030A0"/>
                </a:solidFill>
                <a:latin typeface="Comic Sans MS" pitchFamily="66" charset="0"/>
              </a:rPr>
              <a:t>AdminUsers</a:t>
            </a:r>
            <a:r>
              <a:rPr lang="en-US" altLang="en-US" sz="2000" dirty="0">
                <a:solidFill>
                  <a:schemeClr val="tx1"/>
                </a:solidFill>
                <a:latin typeface="Comic Sans MS" pitchFamily="66" charset="0"/>
              </a:rPr>
              <a:t>.</a:t>
            </a:r>
          </a:p>
        </p:txBody>
      </p:sp>
      <p:pic>
        <p:nvPicPr>
          <p:cNvPr id="410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54250"/>
            <a:ext cx="4495800" cy="384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urved Connector 5"/>
          <p:cNvCxnSpPr/>
          <p:nvPr/>
        </p:nvCxnSpPr>
        <p:spPr>
          <a:xfrm>
            <a:off x="1295400" y="5791200"/>
            <a:ext cx="7010400" cy="12700"/>
          </a:xfrm>
          <a:prstGeom prst="curvedConnector3">
            <a:avLst>
              <a:gd name="adj1" fmla="val 50000"/>
            </a:avLst>
          </a:prstGeom>
          <a:ln w="571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991348"/>
      </p:ext>
    </p:extLst>
  </p:cSld>
  <p:clrMapOvr>
    <a:masterClrMapping/>
  </p:clrMapOvr>
  <p:transition advClick="0" advTm="23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3" y="3429000"/>
            <a:ext cx="7831137" cy="148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2" descr="dark king"/>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04800" y="152400"/>
            <a:ext cx="2303463"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Rectangle 3"/>
          <p:cNvSpPr>
            <a:spLocks noGrp="1" noChangeArrowheads="1"/>
          </p:cNvSpPr>
          <p:nvPr>
            <p:ph type="title"/>
          </p:nvPr>
        </p:nvSpPr>
        <p:spPr>
          <a:xfrm>
            <a:off x="2360613" y="533400"/>
            <a:ext cx="6781800" cy="1143000"/>
          </a:xfrm>
        </p:spPr>
        <p:txBody>
          <a:bodyPr/>
          <a:lstStyle/>
          <a:p>
            <a:pPr eaLnBrk="1" hangingPunct="1"/>
            <a:r>
              <a:rPr lang="en-US" altLang="en-US" sz="4000" smtClean="0"/>
              <a:t>Setup… </a:t>
            </a:r>
            <a:br>
              <a:rPr lang="en-US" altLang="en-US" sz="4000" smtClean="0"/>
            </a:br>
            <a:r>
              <a:rPr lang="en-US" altLang="en-US" sz="4000" smtClean="0"/>
              <a:t>Put Your Students into Your Club</a:t>
            </a:r>
          </a:p>
        </p:txBody>
      </p:sp>
      <p:sp>
        <p:nvSpPr>
          <p:cNvPr id="5125" name="TextBox 1"/>
          <p:cNvSpPr txBox="1">
            <a:spLocks noChangeArrowheads="1"/>
          </p:cNvSpPr>
          <p:nvPr/>
        </p:nvSpPr>
        <p:spPr bwMode="auto">
          <a:xfrm>
            <a:off x="1304925" y="2284413"/>
            <a:ext cx="7451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chemeClr val="tx1"/>
                </a:solidFill>
                <a:latin typeface="Comic Sans MS" pitchFamily="66" charset="0"/>
              </a:rPr>
              <a:t>From your home screen, “click: Setup Rosters , then choose “Edit” to add students to your club. </a:t>
            </a:r>
          </a:p>
        </p:txBody>
      </p:sp>
      <p:sp>
        <p:nvSpPr>
          <p:cNvPr id="10" name="Oval 9"/>
          <p:cNvSpPr/>
          <p:nvPr/>
        </p:nvSpPr>
        <p:spPr>
          <a:xfrm>
            <a:off x="1447800" y="3460750"/>
            <a:ext cx="914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6781800" y="4062413"/>
            <a:ext cx="457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19777153"/>
      </p:ext>
    </p:extLst>
  </p:cSld>
  <p:clrMapOvr>
    <a:masterClrMapping/>
  </p:clrMapOvr>
  <p:transition advClick="0" advTm="23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ark kin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04800" y="152400"/>
            <a:ext cx="2303463"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Rectangle 3"/>
          <p:cNvSpPr>
            <a:spLocks noGrp="1" noChangeArrowheads="1"/>
          </p:cNvSpPr>
          <p:nvPr>
            <p:ph type="title"/>
          </p:nvPr>
        </p:nvSpPr>
        <p:spPr>
          <a:xfrm>
            <a:off x="2360613" y="533400"/>
            <a:ext cx="6781800" cy="1143000"/>
          </a:xfrm>
        </p:spPr>
        <p:txBody>
          <a:bodyPr/>
          <a:lstStyle/>
          <a:p>
            <a:pPr eaLnBrk="1" hangingPunct="1"/>
            <a:r>
              <a:rPr lang="en-US" altLang="en-US" sz="4000" smtClean="0"/>
              <a:t>Setup… </a:t>
            </a:r>
            <a:br>
              <a:rPr lang="en-US" altLang="en-US" sz="4000" smtClean="0"/>
            </a:br>
            <a:r>
              <a:rPr lang="en-US" altLang="en-US" sz="4000" smtClean="0"/>
              <a:t>Put Your Students into Your Club</a:t>
            </a:r>
          </a:p>
        </p:txBody>
      </p:sp>
      <p:sp>
        <p:nvSpPr>
          <p:cNvPr id="6148" name="TextBox 1"/>
          <p:cNvSpPr txBox="1">
            <a:spLocks noChangeArrowheads="1"/>
          </p:cNvSpPr>
          <p:nvPr/>
        </p:nvSpPr>
        <p:spPr bwMode="auto">
          <a:xfrm>
            <a:off x="2819400" y="2035175"/>
            <a:ext cx="5422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chemeClr val="tx1"/>
                </a:solidFill>
                <a:latin typeface="Comic Sans MS" pitchFamily="66" charset="0"/>
              </a:rPr>
              <a:t>Now, you can fill your club with students.</a:t>
            </a:r>
          </a:p>
        </p:txBody>
      </p:sp>
      <p:pic>
        <p:nvPicPr>
          <p:cNvPr id="61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338" y="2435225"/>
            <a:ext cx="7975600" cy="227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8" name="TextBox 10"/>
          <p:cNvSpPr txBox="1">
            <a:spLocks noChangeArrowheads="1"/>
          </p:cNvSpPr>
          <p:nvPr/>
        </p:nvSpPr>
        <p:spPr bwMode="auto">
          <a:xfrm>
            <a:off x="561975" y="4706938"/>
            <a:ext cx="822325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AutoNum type="arabicPeriod"/>
              <a:defRPr/>
            </a:pPr>
            <a:r>
              <a:rPr lang="en-US" altLang="en-US" sz="2000" dirty="0" smtClean="0">
                <a:solidFill>
                  <a:schemeClr val="tx1"/>
                </a:solidFill>
                <a:latin typeface="Comic Sans MS" pitchFamily="66" charset="0"/>
              </a:rPr>
              <a:t>Add Parent info to let parents receive email as students learn.</a:t>
            </a:r>
          </a:p>
          <a:p>
            <a:pPr eaLnBrk="1" hangingPunct="1">
              <a:spcBef>
                <a:spcPct val="0"/>
              </a:spcBef>
              <a:buFontTx/>
              <a:buAutoNum type="arabicPeriod"/>
              <a:defRPr/>
            </a:pPr>
            <a:r>
              <a:rPr lang="en-US" altLang="en-US" sz="2000" dirty="0" smtClean="0">
                <a:solidFill>
                  <a:schemeClr val="tx1"/>
                </a:solidFill>
                <a:latin typeface="Comic Sans MS" pitchFamily="66" charset="0"/>
              </a:rPr>
              <a:t>Assign each child a unique Username and Password.</a:t>
            </a:r>
          </a:p>
          <a:p>
            <a:pPr eaLnBrk="1" hangingPunct="1">
              <a:spcBef>
                <a:spcPct val="0"/>
              </a:spcBef>
              <a:buFontTx/>
              <a:buAutoNum type="arabicPeriod"/>
              <a:defRPr/>
            </a:pPr>
            <a:r>
              <a:rPr lang="en-US" altLang="en-US" sz="2000" dirty="0" smtClean="0">
                <a:solidFill>
                  <a:schemeClr val="tx1"/>
                </a:solidFill>
                <a:latin typeface="Comic Sans MS" pitchFamily="66" charset="0"/>
              </a:rPr>
              <a:t>Click “Add New” to save each addition.</a:t>
            </a:r>
          </a:p>
          <a:p>
            <a:pPr marL="0" indent="0" eaLnBrk="1" hangingPunct="1">
              <a:spcBef>
                <a:spcPct val="0"/>
              </a:spcBef>
              <a:buFontTx/>
              <a:buNone/>
              <a:defRPr/>
            </a:pPr>
            <a:endParaRPr lang="en-US" altLang="en-US" sz="2000" dirty="0" smtClean="0">
              <a:solidFill>
                <a:schemeClr val="tx1"/>
              </a:solidFill>
              <a:latin typeface="Comic Sans MS" pitchFamily="66" charset="0"/>
            </a:endParaRPr>
          </a:p>
          <a:p>
            <a:pPr marL="0" indent="0" eaLnBrk="1" hangingPunct="1">
              <a:spcBef>
                <a:spcPct val="0"/>
              </a:spcBef>
              <a:buFontTx/>
              <a:buNone/>
              <a:defRPr/>
            </a:pPr>
            <a:r>
              <a:rPr lang="en-US" altLang="en-US" sz="2000" dirty="0" smtClean="0">
                <a:solidFill>
                  <a:schemeClr val="tx1"/>
                </a:solidFill>
                <a:latin typeface="Comic Sans MS" pitchFamily="66" charset="0"/>
              </a:rPr>
              <a:t>This is the screen you use to add, edit or delete students.</a:t>
            </a:r>
          </a:p>
        </p:txBody>
      </p:sp>
    </p:spTree>
    <p:extLst>
      <p:ext uri="{BB962C8B-B14F-4D97-AF65-F5344CB8AC3E}">
        <p14:creationId xmlns:p14="http://schemas.microsoft.com/office/powerpoint/2010/main" val="1824308843"/>
      </p:ext>
    </p:extLst>
  </p:cSld>
  <p:clrMapOvr>
    <a:masterClrMapping/>
  </p:clrMapOvr>
  <p:transition advClick="0" advTm="23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844800"/>
            <a:ext cx="6781800" cy="102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2" descr="dark king"/>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34938" y="0"/>
            <a:ext cx="2303462"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Rectangle 3"/>
          <p:cNvSpPr>
            <a:spLocks noGrp="1" noChangeArrowheads="1"/>
          </p:cNvSpPr>
          <p:nvPr>
            <p:ph type="title"/>
          </p:nvPr>
        </p:nvSpPr>
        <p:spPr>
          <a:xfrm>
            <a:off x="2362200" y="381000"/>
            <a:ext cx="6781800" cy="1143000"/>
          </a:xfrm>
        </p:spPr>
        <p:txBody>
          <a:bodyPr/>
          <a:lstStyle/>
          <a:p>
            <a:pPr eaLnBrk="1" hangingPunct="1"/>
            <a:r>
              <a:rPr lang="en-US" altLang="en-US" sz="4000" smtClean="0"/>
              <a:t>Setup… </a:t>
            </a:r>
            <a:br>
              <a:rPr lang="en-US" altLang="en-US" sz="4000" smtClean="0"/>
            </a:br>
            <a:r>
              <a:rPr lang="en-US" altLang="en-US" sz="4000" smtClean="0"/>
              <a:t>Setting up Coaches</a:t>
            </a:r>
          </a:p>
        </p:txBody>
      </p:sp>
      <p:sp>
        <p:nvSpPr>
          <p:cNvPr id="7173" name="TextBox 1"/>
          <p:cNvSpPr txBox="1">
            <a:spLocks noChangeArrowheads="1"/>
          </p:cNvSpPr>
          <p:nvPr/>
        </p:nvSpPr>
        <p:spPr bwMode="auto">
          <a:xfrm>
            <a:off x="1304925" y="1828800"/>
            <a:ext cx="74517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chemeClr val="tx1"/>
                </a:solidFill>
                <a:latin typeface="Comic Sans MS" pitchFamily="66" charset="0"/>
              </a:rPr>
              <a:t>From your home screen, click “Coaches,” then “Add New Coach” to set up staff who will be responsible for working with your students. </a:t>
            </a:r>
          </a:p>
        </p:txBody>
      </p:sp>
      <p:sp>
        <p:nvSpPr>
          <p:cNvPr id="4" name="Oval 3"/>
          <p:cNvSpPr/>
          <p:nvPr/>
        </p:nvSpPr>
        <p:spPr>
          <a:xfrm>
            <a:off x="2971800" y="2903538"/>
            <a:ext cx="685800" cy="3889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1581150" y="3097213"/>
            <a:ext cx="857250"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7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200" y="4133850"/>
            <a:ext cx="20574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7" name="TextBox 1"/>
          <p:cNvSpPr txBox="1">
            <a:spLocks noChangeArrowheads="1"/>
          </p:cNvSpPr>
          <p:nvPr/>
        </p:nvSpPr>
        <p:spPr bwMode="auto">
          <a:xfrm>
            <a:off x="3505200" y="4424363"/>
            <a:ext cx="4826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chemeClr val="tx1"/>
                </a:solidFill>
                <a:latin typeface="Comic Sans MS" pitchFamily="66" charset="0"/>
              </a:rPr>
              <a:t>Now, just fill in the coach’s information. They’ll be able to change their passwords later, so keep it simple. And, don’t forget to save.</a:t>
            </a:r>
          </a:p>
        </p:txBody>
      </p:sp>
    </p:spTree>
    <p:extLst>
      <p:ext uri="{BB962C8B-B14F-4D97-AF65-F5344CB8AC3E}">
        <p14:creationId xmlns:p14="http://schemas.microsoft.com/office/powerpoint/2010/main" val="3648818611"/>
      </p:ext>
    </p:extLst>
  </p:cSld>
  <p:clrMapOvr>
    <a:masterClrMapping/>
  </p:clrMapOvr>
  <p:transition advClick="0" advTm="23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ark kin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0638" y="4763"/>
            <a:ext cx="2303462" cy="2185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3"/>
          <p:cNvSpPr>
            <a:spLocks noGrp="1" noChangeArrowheads="1"/>
          </p:cNvSpPr>
          <p:nvPr>
            <p:ph type="title"/>
          </p:nvPr>
        </p:nvSpPr>
        <p:spPr>
          <a:xfrm>
            <a:off x="2362200" y="381000"/>
            <a:ext cx="6781800" cy="1143000"/>
          </a:xfrm>
        </p:spPr>
        <p:txBody>
          <a:bodyPr/>
          <a:lstStyle/>
          <a:p>
            <a:pPr eaLnBrk="1" hangingPunct="1"/>
            <a:r>
              <a:rPr lang="en-US" altLang="en-US" sz="4000" smtClean="0"/>
              <a:t>Setup… </a:t>
            </a:r>
            <a:br>
              <a:rPr lang="en-US" altLang="en-US" sz="4000" smtClean="0"/>
            </a:br>
            <a:r>
              <a:rPr lang="en-US" altLang="en-US" sz="4000" smtClean="0"/>
              <a:t>Assigning Coaches</a:t>
            </a:r>
          </a:p>
        </p:txBody>
      </p:sp>
      <p:sp>
        <p:nvSpPr>
          <p:cNvPr id="8196" name="TextBox 1"/>
          <p:cNvSpPr txBox="1">
            <a:spLocks noChangeArrowheads="1"/>
          </p:cNvSpPr>
          <p:nvPr/>
        </p:nvSpPr>
        <p:spPr bwMode="auto">
          <a:xfrm>
            <a:off x="1525588" y="1816100"/>
            <a:ext cx="7194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chemeClr val="tx1"/>
                </a:solidFill>
                <a:latin typeface="Comic Sans MS" pitchFamily="66" charset="0"/>
              </a:rPr>
              <a:t>From your Home Screen, click Setup Rosters once more and you’ll be able to assign your coaches to the school. Just click the arrow to choose from your list of coaches.</a:t>
            </a:r>
          </a:p>
        </p:txBody>
      </p:sp>
      <p:pic>
        <p:nvPicPr>
          <p:cNvPr id="819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188" y="2971800"/>
            <a:ext cx="5448300"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6907213" y="3352800"/>
            <a:ext cx="469900" cy="3667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0362064"/>
      </p:ext>
    </p:extLst>
  </p:cSld>
  <p:clrMapOvr>
    <a:masterClrMapping/>
  </p:clrMapOvr>
  <p:transition advClick="0" advTm="23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ark kin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0638" y="4763"/>
            <a:ext cx="2303462" cy="2185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Rectangle 3"/>
          <p:cNvSpPr>
            <a:spLocks noGrp="1" noChangeArrowheads="1"/>
          </p:cNvSpPr>
          <p:nvPr>
            <p:ph type="title"/>
          </p:nvPr>
        </p:nvSpPr>
        <p:spPr>
          <a:xfrm>
            <a:off x="2362200" y="381000"/>
            <a:ext cx="6781800" cy="1143000"/>
          </a:xfrm>
        </p:spPr>
        <p:txBody>
          <a:bodyPr/>
          <a:lstStyle/>
          <a:p>
            <a:pPr eaLnBrk="1" hangingPunct="1"/>
            <a:r>
              <a:rPr lang="en-US" altLang="en-US" sz="4000" smtClean="0"/>
              <a:t>Setup… </a:t>
            </a:r>
            <a:br>
              <a:rPr lang="en-US" altLang="en-US" sz="4000" smtClean="0"/>
            </a:br>
            <a:r>
              <a:rPr lang="en-US" altLang="en-US" sz="4000" smtClean="0"/>
              <a:t>What Coaches Can Do</a:t>
            </a:r>
          </a:p>
        </p:txBody>
      </p:sp>
      <p:sp>
        <p:nvSpPr>
          <p:cNvPr id="9220" name="TextBox 1"/>
          <p:cNvSpPr txBox="1">
            <a:spLocks noChangeArrowheads="1"/>
          </p:cNvSpPr>
          <p:nvPr/>
        </p:nvSpPr>
        <p:spPr bwMode="auto">
          <a:xfrm>
            <a:off x="1657350" y="1752600"/>
            <a:ext cx="71056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chemeClr val="tx1"/>
                </a:solidFill>
                <a:latin typeface="Comic Sans MS" pitchFamily="66" charset="0"/>
              </a:rPr>
              <a:t>Once coaches sign in, they can click and change their profile, see their list of clubs, and click Play Game to follow the same learning process that their students </a:t>
            </a:r>
          </a:p>
          <a:p>
            <a:pPr eaLnBrk="1" hangingPunct="1">
              <a:spcBef>
                <a:spcPct val="0"/>
              </a:spcBef>
              <a:buFontTx/>
              <a:buNone/>
            </a:pPr>
            <a:r>
              <a:rPr lang="en-US" altLang="en-US" sz="2000">
                <a:solidFill>
                  <a:schemeClr val="tx1"/>
                </a:solidFill>
                <a:latin typeface="Comic Sans MS" pitchFamily="66" charset="0"/>
              </a:rPr>
              <a:t>can access in the World of Chess.</a:t>
            </a:r>
          </a:p>
        </p:txBody>
      </p:sp>
      <p:pic>
        <p:nvPicPr>
          <p:cNvPr id="92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38" y="3076575"/>
            <a:ext cx="7713662"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6308725" y="3886200"/>
            <a:ext cx="1377950" cy="733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98943287"/>
      </p:ext>
    </p:extLst>
  </p:cSld>
  <p:clrMapOvr>
    <a:masterClrMapping/>
  </p:clrMapOvr>
  <p:transition advClick="0" advTm="23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ark kin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0638" y="4763"/>
            <a:ext cx="2303462" cy="2185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Rectangle 3"/>
          <p:cNvSpPr>
            <a:spLocks noGrp="1" noChangeArrowheads="1"/>
          </p:cNvSpPr>
          <p:nvPr>
            <p:ph type="title"/>
          </p:nvPr>
        </p:nvSpPr>
        <p:spPr>
          <a:xfrm>
            <a:off x="2362200" y="381000"/>
            <a:ext cx="6781800" cy="1143000"/>
          </a:xfrm>
        </p:spPr>
        <p:txBody>
          <a:bodyPr/>
          <a:lstStyle/>
          <a:p>
            <a:pPr eaLnBrk="1" hangingPunct="1"/>
            <a:r>
              <a:rPr lang="en-US" altLang="en-US" sz="4000" dirty="0" smtClean="0"/>
              <a:t>Parents and </a:t>
            </a:r>
            <a:br>
              <a:rPr lang="en-US" altLang="en-US" sz="4000" dirty="0" smtClean="0"/>
            </a:br>
            <a:r>
              <a:rPr lang="en-US" altLang="en-US" sz="4000" dirty="0" smtClean="0"/>
              <a:t>The World of Chess</a:t>
            </a:r>
          </a:p>
        </p:txBody>
      </p:sp>
      <p:pic>
        <p:nvPicPr>
          <p:cNvPr id="102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8" y="3044825"/>
            <a:ext cx="1857375"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6" name="TextBox 2"/>
          <p:cNvSpPr txBox="1">
            <a:spLocks noChangeArrowheads="1"/>
          </p:cNvSpPr>
          <p:nvPr/>
        </p:nvSpPr>
        <p:spPr bwMode="auto">
          <a:xfrm>
            <a:off x="825500" y="2209800"/>
            <a:ext cx="42672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dirty="0" smtClean="0">
                <a:solidFill>
                  <a:schemeClr val="tx1"/>
                </a:solidFill>
                <a:latin typeface="Comic Sans MS" pitchFamily="66" charset="0"/>
              </a:rPr>
              <a:t>Parents </a:t>
            </a:r>
            <a:r>
              <a:rPr lang="en-US" altLang="en-US" sz="2000" dirty="0">
                <a:solidFill>
                  <a:schemeClr val="tx1"/>
                </a:solidFill>
                <a:latin typeface="Comic Sans MS" pitchFamily="66" charset="0"/>
              </a:rPr>
              <a:t>will need to Register for the website so that they can access student information. They must use the email address you have for them and set up their own Password. </a:t>
            </a:r>
          </a:p>
        </p:txBody>
      </p:sp>
      <p:cxnSp>
        <p:nvCxnSpPr>
          <p:cNvPr id="5" name="Straight Arrow Connector 4"/>
          <p:cNvCxnSpPr/>
          <p:nvPr/>
        </p:nvCxnSpPr>
        <p:spPr>
          <a:xfrm>
            <a:off x="4724400" y="5116513"/>
            <a:ext cx="914400" cy="2413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210175" y="4021138"/>
            <a:ext cx="1577975" cy="931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00234013"/>
      </p:ext>
    </p:extLst>
  </p:cSld>
  <p:clrMapOvr>
    <a:masterClrMapping/>
  </p:clrMapOvr>
  <p:transition advClick="0" advTm="23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a:xfrm>
            <a:off x="2057400" y="762000"/>
            <a:ext cx="6858000" cy="1219200"/>
          </a:xfrm>
        </p:spPr>
        <p:txBody>
          <a:bodyPr/>
          <a:lstStyle/>
          <a:p>
            <a:pPr eaLnBrk="1" hangingPunct="1"/>
            <a:r>
              <a:rPr lang="en-US" altLang="en-US" smtClean="0"/>
              <a:t>Focus: Problem Solving and Critical Thinking</a:t>
            </a:r>
          </a:p>
        </p:txBody>
      </p:sp>
      <p:sp>
        <p:nvSpPr>
          <p:cNvPr id="5123" name="Rectangle 4"/>
          <p:cNvSpPr>
            <a:spLocks noGrp="1" noChangeArrowheads="1"/>
          </p:cNvSpPr>
          <p:nvPr>
            <p:ph type="body" idx="1"/>
          </p:nvPr>
        </p:nvSpPr>
        <p:spPr>
          <a:xfrm>
            <a:off x="1295400" y="2209800"/>
            <a:ext cx="7315200" cy="3916363"/>
          </a:xfrm>
        </p:spPr>
        <p:txBody>
          <a:bodyPr/>
          <a:lstStyle/>
          <a:p>
            <a:pPr eaLnBrk="1" hangingPunct="1">
              <a:buFontTx/>
              <a:buNone/>
            </a:pPr>
            <a:endParaRPr lang="en-US" altLang="en-US" smtClean="0"/>
          </a:p>
          <a:p>
            <a:pPr eaLnBrk="1" hangingPunct="1"/>
            <a:r>
              <a:rPr lang="en-US" altLang="en-US" smtClean="0"/>
              <a:t>Deductive/Inductive Reasoning</a:t>
            </a:r>
          </a:p>
          <a:p>
            <a:pPr eaLnBrk="1" hangingPunct="1"/>
            <a:r>
              <a:rPr lang="en-US" altLang="en-US" smtClean="0"/>
              <a:t>Estimating and Choosing Alternatives</a:t>
            </a:r>
          </a:p>
          <a:p>
            <a:pPr eaLnBrk="1" hangingPunct="1"/>
            <a:r>
              <a:rPr lang="en-US" altLang="en-US" smtClean="0"/>
              <a:t>Thinking Ahead and Planning Systematically</a:t>
            </a:r>
          </a:p>
          <a:p>
            <a:pPr eaLnBrk="1" hangingPunct="1"/>
            <a:r>
              <a:rPr lang="en-US" altLang="en-US" smtClean="0"/>
              <a:t>Visualization/Spatial Visualization</a:t>
            </a:r>
          </a:p>
          <a:p>
            <a:pPr eaLnBrk="1" hangingPunct="1"/>
            <a:r>
              <a:rPr lang="en-US" altLang="en-US" smtClean="0"/>
              <a:t>Spatial Awareness and Reasoning</a:t>
            </a:r>
          </a:p>
          <a:p>
            <a:pPr algn="ctr" eaLnBrk="1" hangingPunct="1">
              <a:buFontTx/>
              <a:buNone/>
            </a:pPr>
            <a:endParaRPr lang="en-US" altLang="en-US" smtClean="0"/>
          </a:p>
          <a:p>
            <a:pPr algn="ctr" eaLnBrk="1" hangingPunct="1">
              <a:buFontTx/>
              <a:buNone/>
            </a:pPr>
            <a:endParaRPr lang="en-US" altLang="en-US" sz="2800" smtClean="0">
              <a:solidFill>
                <a:schemeClr val="tx1"/>
              </a:solidFill>
            </a:endParaRPr>
          </a:p>
        </p:txBody>
      </p:sp>
      <p:pic>
        <p:nvPicPr>
          <p:cNvPr id="5124" name="Picture 5" descr="dark qu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970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570742"/>
      </p:ext>
    </p:extLst>
  </p:cSld>
  <p:clrMapOvr>
    <a:masterClrMapping/>
  </p:clrMapOvr>
  <p:transition advTm="23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title"/>
          </p:nvPr>
        </p:nvSpPr>
        <p:spPr>
          <a:xfrm>
            <a:off x="1981200" y="457200"/>
            <a:ext cx="6858000" cy="1219200"/>
          </a:xfrm>
          <a:noFill/>
        </p:spPr>
        <p:txBody>
          <a:bodyPr/>
          <a:lstStyle/>
          <a:p>
            <a:pPr eaLnBrk="1" hangingPunct="1"/>
            <a:r>
              <a:rPr lang="en-US" altLang="en-US" smtClean="0"/>
              <a:t>Why Use Chess?</a:t>
            </a:r>
            <a:br>
              <a:rPr lang="en-US" altLang="en-US" smtClean="0"/>
            </a:br>
            <a:r>
              <a:rPr lang="en-US" altLang="en-US" sz="3600" smtClean="0"/>
              <a:t>A Unique Teaching Tool</a:t>
            </a:r>
          </a:p>
        </p:txBody>
      </p:sp>
      <p:pic>
        <p:nvPicPr>
          <p:cNvPr id="6147" name="Picture 5" descr="dark qu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90750"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4"/>
          <p:cNvSpPr>
            <a:spLocks noGrp="1" noChangeArrowheads="1"/>
          </p:cNvSpPr>
          <p:nvPr>
            <p:ph type="body" idx="1"/>
          </p:nvPr>
        </p:nvSpPr>
        <p:spPr>
          <a:xfrm>
            <a:off x="1295400" y="2133600"/>
            <a:ext cx="7315200" cy="3916363"/>
          </a:xfrm>
          <a:noFill/>
        </p:spPr>
        <p:txBody>
          <a:bodyPr/>
          <a:lstStyle/>
          <a:p>
            <a:pPr eaLnBrk="1" hangingPunct="1">
              <a:lnSpc>
                <a:spcPct val="90000"/>
              </a:lnSpc>
              <a:spcAft>
                <a:spcPct val="6000"/>
              </a:spcAft>
              <a:buFontTx/>
              <a:buNone/>
            </a:pPr>
            <a:endParaRPr lang="en-US" altLang="en-US" sz="2800" b="1" smtClean="0"/>
          </a:p>
          <a:p>
            <a:pPr eaLnBrk="1" hangingPunct="1">
              <a:lnSpc>
                <a:spcPct val="90000"/>
              </a:lnSpc>
            </a:pPr>
            <a:r>
              <a:rPr lang="en-US" altLang="en-US" sz="2400" smtClean="0"/>
              <a:t>Improves math, reading and problem-solving skills</a:t>
            </a:r>
          </a:p>
          <a:p>
            <a:pPr eaLnBrk="1" hangingPunct="1">
              <a:lnSpc>
                <a:spcPct val="90000"/>
              </a:lnSpc>
            </a:pPr>
            <a:r>
              <a:rPr lang="en-US" altLang="en-US" sz="2400" smtClean="0"/>
              <a:t>Addresses complex spatial tasks and relationships</a:t>
            </a:r>
          </a:p>
          <a:p>
            <a:pPr eaLnBrk="1" hangingPunct="1">
              <a:lnSpc>
                <a:spcPct val="90000"/>
              </a:lnSpc>
            </a:pPr>
            <a:r>
              <a:rPr lang="en-US" altLang="en-US" sz="2400" smtClean="0"/>
              <a:t>Provides collaborative or competitive challenges to develop social skills</a:t>
            </a:r>
          </a:p>
          <a:p>
            <a:pPr eaLnBrk="1" hangingPunct="1">
              <a:lnSpc>
                <a:spcPct val="90000"/>
              </a:lnSpc>
            </a:pPr>
            <a:r>
              <a:rPr lang="en-US" altLang="en-US" sz="2400" smtClean="0"/>
              <a:t>Allows students to discern and explain reasoning</a:t>
            </a:r>
          </a:p>
          <a:p>
            <a:pPr eaLnBrk="1" hangingPunct="1">
              <a:lnSpc>
                <a:spcPct val="90000"/>
              </a:lnSpc>
            </a:pPr>
            <a:r>
              <a:rPr lang="en-US" altLang="en-US" sz="2400" smtClean="0"/>
              <a:t>Applies, tests and improves strategic thinking</a:t>
            </a:r>
          </a:p>
          <a:p>
            <a:pPr eaLnBrk="1" hangingPunct="1">
              <a:lnSpc>
                <a:spcPct val="90000"/>
              </a:lnSpc>
            </a:pPr>
            <a:r>
              <a:rPr lang="en-US" altLang="en-US" sz="2400" smtClean="0"/>
              <a:t>Reaches across multiple intelligences</a:t>
            </a:r>
          </a:p>
          <a:p>
            <a:pPr eaLnBrk="1" hangingPunct="1">
              <a:lnSpc>
                <a:spcPct val="90000"/>
              </a:lnSpc>
              <a:buFontTx/>
              <a:buNone/>
            </a:pPr>
            <a:endParaRPr lang="en-US" altLang="en-US" sz="2400" b="1" smtClean="0"/>
          </a:p>
          <a:p>
            <a:pPr algn="ctr" eaLnBrk="1" hangingPunct="1">
              <a:lnSpc>
                <a:spcPct val="90000"/>
              </a:lnSpc>
              <a:buFontTx/>
              <a:buNone/>
            </a:pPr>
            <a:endParaRPr lang="en-US" altLang="en-US" sz="2400" b="1" smtClean="0">
              <a:solidFill>
                <a:schemeClr val="tx1"/>
              </a:solidFill>
            </a:endParaRPr>
          </a:p>
        </p:txBody>
      </p:sp>
    </p:spTree>
    <p:extLst>
      <p:ext uri="{BB962C8B-B14F-4D97-AF65-F5344CB8AC3E}">
        <p14:creationId xmlns:p14="http://schemas.microsoft.com/office/powerpoint/2010/main" val="1143821146"/>
      </p:ext>
    </p:extLst>
  </p:cSld>
  <p:clrMapOvr>
    <a:masterClrMapping/>
  </p:clrMapOvr>
  <p:transition advTm="23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title"/>
          </p:nvPr>
        </p:nvSpPr>
        <p:spPr>
          <a:xfrm>
            <a:off x="1805049" y="257145"/>
            <a:ext cx="6858000" cy="1493168"/>
          </a:xfrm>
          <a:noFill/>
        </p:spPr>
        <p:txBody>
          <a:bodyPr/>
          <a:lstStyle/>
          <a:p>
            <a:pPr eaLnBrk="1" hangingPunct="1"/>
            <a:r>
              <a:rPr lang="en-US" altLang="en-US" dirty="0" smtClean="0"/>
              <a:t>Students: Enter the World of Chess</a:t>
            </a:r>
          </a:p>
        </p:txBody>
      </p:sp>
      <p:sp>
        <p:nvSpPr>
          <p:cNvPr id="2" name="TextBox 1"/>
          <p:cNvSpPr txBox="1"/>
          <p:nvPr/>
        </p:nvSpPr>
        <p:spPr>
          <a:xfrm>
            <a:off x="1752600" y="1683087"/>
            <a:ext cx="7086600" cy="400110"/>
          </a:xfrm>
          <a:prstGeom prst="rect">
            <a:avLst/>
          </a:prstGeom>
          <a:noFill/>
        </p:spPr>
        <p:txBody>
          <a:bodyPr wrap="square" rtlCol="0">
            <a:spAutoFit/>
          </a:bodyPr>
          <a:lstStyle/>
          <a:p>
            <a:r>
              <a:rPr lang="en-US" dirty="0" smtClean="0"/>
              <a:t>At </a:t>
            </a:r>
            <a:r>
              <a:rPr lang="en-US" dirty="0" smtClean="0">
                <a:hlinkClick r:id="rId3"/>
              </a:rPr>
              <a:t>www.championshipchess.net</a:t>
            </a:r>
            <a:r>
              <a:rPr lang="en-US" dirty="0" smtClean="0"/>
              <a:t>, click the World of Chess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2170238"/>
            <a:ext cx="7315200" cy="4064000"/>
          </a:xfrm>
          <a:prstGeom prst="rect">
            <a:avLst/>
          </a:prstGeom>
        </p:spPr>
      </p:pic>
      <p:pic>
        <p:nvPicPr>
          <p:cNvPr id="3075" name="Picture 9" descr="dark rook"/>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868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6"/>
          <p:cNvSpPr/>
          <p:nvPr/>
        </p:nvSpPr>
        <p:spPr>
          <a:xfrm rot="10606775">
            <a:off x="2380592" y="4697726"/>
            <a:ext cx="1793903" cy="1092843"/>
          </a:xfrm>
          <a:prstGeom prst="wedgeEllipseCallout">
            <a:avLst>
              <a:gd name="adj1" fmla="val -26735"/>
              <a:gd name="adj2" fmla="val 40274"/>
            </a:avLst>
          </a:prstGeom>
          <a:noFill/>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4721066"/>
      </p:ext>
    </p:extLst>
  </p:cSld>
  <p:clrMapOvr>
    <a:masterClrMapping/>
  </p:clrMapOvr>
  <p:transition advTm="5244"/>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sz="quarter"/>
          </p:nvPr>
        </p:nvSpPr>
        <p:spPr>
          <a:xfrm>
            <a:off x="1828800" y="381000"/>
            <a:ext cx="6781800" cy="1143000"/>
          </a:xfrm>
        </p:spPr>
        <p:txBody>
          <a:bodyPr/>
          <a:lstStyle/>
          <a:p>
            <a:pPr eaLnBrk="1" hangingPunct="1"/>
            <a:r>
              <a:rPr lang="en-US" altLang="en-US" smtClean="0"/>
              <a:t>Chess Basics: Basic Pawn Games</a:t>
            </a:r>
          </a:p>
        </p:txBody>
      </p:sp>
      <p:graphicFrame>
        <p:nvGraphicFramePr>
          <p:cNvPr id="7171" name="Object 3"/>
          <p:cNvGraphicFramePr>
            <a:graphicFrameLocks noGrp="1" noChangeAspect="1"/>
          </p:cNvGraphicFramePr>
          <p:nvPr>
            <p:ph sz="quarter" idx="1"/>
          </p:nvPr>
        </p:nvGraphicFramePr>
        <p:xfrm>
          <a:off x="1828800" y="2133600"/>
          <a:ext cx="1717675" cy="1752600"/>
        </p:xfrm>
        <a:graphic>
          <a:graphicData uri="http://schemas.openxmlformats.org/presentationml/2006/ole">
            <mc:AlternateContent xmlns:mc="http://schemas.openxmlformats.org/markup-compatibility/2006">
              <mc:Choice xmlns:v="urn:schemas-microsoft-com:vml" Requires="v">
                <p:oleObj spid="_x0000_s2090" name="Image" r:id="rId4" imgW="2577778" imgH="2628571" progId="Photoshop.Image.7">
                  <p:embed/>
                </p:oleObj>
              </mc:Choice>
              <mc:Fallback>
                <p:oleObj name="Image" r:id="rId4" imgW="2577778" imgH="2628571" progId="Photoshop.Image.7">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133600"/>
                        <a:ext cx="17176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2" name="Object 4"/>
          <p:cNvGraphicFramePr>
            <a:graphicFrameLocks noGrp="1" noChangeAspect="1"/>
          </p:cNvGraphicFramePr>
          <p:nvPr>
            <p:ph sz="quarter" idx="2"/>
          </p:nvPr>
        </p:nvGraphicFramePr>
        <p:xfrm>
          <a:off x="5562600" y="2057400"/>
          <a:ext cx="1719263" cy="1752600"/>
        </p:xfrm>
        <a:graphic>
          <a:graphicData uri="http://schemas.openxmlformats.org/presentationml/2006/ole">
            <mc:AlternateContent xmlns:mc="http://schemas.openxmlformats.org/markup-compatibility/2006">
              <mc:Choice xmlns:v="urn:schemas-microsoft-com:vml" Requires="v">
                <p:oleObj spid="_x0000_s2091" name="Image" r:id="rId6" imgW="2590476" imgH="2641270" progId="Photoshop.Image.7">
                  <p:embed/>
                </p:oleObj>
              </mc:Choice>
              <mc:Fallback>
                <p:oleObj name="Image" r:id="rId6" imgW="2590476" imgH="2641270" progId="Photoshop.Image.7">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2057400"/>
                        <a:ext cx="171926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3" name="Object 5"/>
          <p:cNvGraphicFramePr>
            <a:graphicFrameLocks noGrp="1" noChangeAspect="1"/>
          </p:cNvGraphicFramePr>
          <p:nvPr>
            <p:ph sz="quarter" idx="3"/>
          </p:nvPr>
        </p:nvGraphicFramePr>
        <p:xfrm>
          <a:off x="1828800" y="4114800"/>
          <a:ext cx="1825625" cy="1905000"/>
        </p:xfrm>
        <a:graphic>
          <a:graphicData uri="http://schemas.openxmlformats.org/presentationml/2006/ole">
            <mc:AlternateContent xmlns:mc="http://schemas.openxmlformats.org/markup-compatibility/2006">
              <mc:Choice xmlns:v="urn:schemas-microsoft-com:vml" Requires="v">
                <p:oleObj spid="_x0000_s2092" name="Image" r:id="rId8" imgW="2577778" imgH="2692063" progId="Photoshop.Image.7">
                  <p:embed/>
                </p:oleObj>
              </mc:Choice>
              <mc:Fallback>
                <p:oleObj name="Image" r:id="rId8" imgW="2577778" imgH="2692063" progId="Photoshop.Image.7">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114800"/>
                        <a:ext cx="182562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4" name="Text Box 6"/>
          <p:cNvSpPr txBox="1">
            <a:spLocks noChangeArrowheads="1"/>
          </p:cNvSpPr>
          <p:nvPr/>
        </p:nvSpPr>
        <p:spPr bwMode="auto">
          <a:xfrm>
            <a:off x="457200" y="2514600"/>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000">
                <a:solidFill>
                  <a:schemeClr val="tx1"/>
                </a:solidFill>
                <a:latin typeface="Comic Sans MS" pitchFamily="66" charset="0"/>
              </a:rPr>
              <a:t>1 vs. 1,</a:t>
            </a:r>
            <a:br>
              <a:rPr lang="en-US" altLang="en-US" sz="2000">
                <a:solidFill>
                  <a:schemeClr val="tx1"/>
                </a:solidFill>
                <a:latin typeface="Comic Sans MS" pitchFamily="66" charset="0"/>
              </a:rPr>
            </a:br>
            <a:r>
              <a:rPr lang="en-US" altLang="en-US" sz="2000">
                <a:solidFill>
                  <a:schemeClr val="tx1"/>
                </a:solidFill>
                <a:latin typeface="Comic Sans MS" pitchFamily="66" charset="0"/>
              </a:rPr>
              <a:t>apart</a:t>
            </a:r>
          </a:p>
        </p:txBody>
      </p:sp>
      <p:graphicFrame>
        <p:nvGraphicFramePr>
          <p:cNvPr id="7175" name="Object 7"/>
          <p:cNvGraphicFramePr>
            <a:graphicFrameLocks noGrp="1" noChangeAspect="1"/>
          </p:cNvGraphicFramePr>
          <p:nvPr>
            <p:ph sz="quarter" idx="4"/>
          </p:nvPr>
        </p:nvGraphicFramePr>
        <p:xfrm>
          <a:off x="5638800" y="4038600"/>
          <a:ext cx="1743075" cy="1776413"/>
        </p:xfrm>
        <a:graphic>
          <a:graphicData uri="http://schemas.openxmlformats.org/presentationml/2006/ole">
            <mc:AlternateContent xmlns:mc="http://schemas.openxmlformats.org/markup-compatibility/2006">
              <mc:Choice xmlns:v="urn:schemas-microsoft-com:vml" Requires="v">
                <p:oleObj spid="_x0000_s2093" name="Image" r:id="rId10" imgW="2590476" imgH="2641270" progId="Photoshop.Image.7">
                  <p:embed/>
                </p:oleObj>
              </mc:Choice>
              <mc:Fallback>
                <p:oleObj name="Image" r:id="rId10" imgW="2590476" imgH="2641270" progId="Photoshop.Image.7">
                  <p:embed/>
                  <p:pic>
                    <p:nvPicPr>
                      <p:cNvPr id="0" name=""/>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8800" y="4038600"/>
                        <a:ext cx="1743075" cy="177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76" name="Picture 8" descr="dark pawn"/>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7557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Text Box 9"/>
          <p:cNvSpPr txBox="1">
            <a:spLocks noChangeArrowheads="1"/>
          </p:cNvSpPr>
          <p:nvPr/>
        </p:nvSpPr>
        <p:spPr bwMode="auto">
          <a:xfrm>
            <a:off x="381000" y="4572000"/>
            <a:ext cx="1600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000">
                <a:solidFill>
                  <a:schemeClr val="tx1"/>
                </a:solidFill>
                <a:latin typeface="Comic Sans MS" pitchFamily="66" charset="0"/>
              </a:rPr>
              <a:t>2 vs. 2,</a:t>
            </a:r>
            <a:br>
              <a:rPr lang="en-US" altLang="en-US" sz="2000">
                <a:solidFill>
                  <a:schemeClr val="tx1"/>
                </a:solidFill>
                <a:latin typeface="Comic Sans MS" pitchFamily="66" charset="0"/>
              </a:rPr>
            </a:br>
            <a:r>
              <a:rPr lang="en-US" altLang="en-US" sz="2000">
                <a:solidFill>
                  <a:schemeClr val="tx1"/>
                </a:solidFill>
                <a:latin typeface="Comic Sans MS" pitchFamily="66" charset="0"/>
              </a:rPr>
              <a:t>head-to-head</a:t>
            </a:r>
          </a:p>
        </p:txBody>
      </p:sp>
      <p:sp>
        <p:nvSpPr>
          <p:cNvPr id="7178" name="Text Box 10"/>
          <p:cNvSpPr txBox="1">
            <a:spLocks noChangeArrowheads="1"/>
          </p:cNvSpPr>
          <p:nvPr/>
        </p:nvSpPr>
        <p:spPr bwMode="auto">
          <a:xfrm>
            <a:off x="4114800" y="2514600"/>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000">
                <a:solidFill>
                  <a:schemeClr val="tx1"/>
                </a:solidFill>
                <a:latin typeface="Comic Sans MS" pitchFamily="66" charset="0"/>
              </a:rPr>
              <a:t>2 vs. 2,</a:t>
            </a:r>
            <a:br>
              <a:rPr lang="en-US" altLang="en-US" sz="2000">
                <a:solidFill>
                  <a:schemeClr val="tx1"/>
                </a:solidFill>
                <a:latin typeface="Comic Sans MS" pitchFamily="66" charset="0"/>
              </a:rPr>
            </a:br>
            <a:r>
              <a:rPr lang="en-US" altLang="en-US" sz="2000">
                <a:solidFill>
                  <a:schemeClr val="tx1"/>
                </a:solidFill>
                <a:latin typeface="Comic Sans MS" pitchFamily="66" charset="0"/>
              </a:rPr>
              <a:t>adjacent</a:t>
            </a:r>
          </a:p>
        </p:txBody>
      </p:sp>
      <p:sp>
        <p:nvSpPr>
          <p:cNvPr id="7179" name="Text Box 11"/>
          <p:cNvSpPr txBox="1">
            <a:spLocks noChangeArrowheads="1"/>
          </p:cNvSpPr>
          <p:nvPr/>
        </p:nvSpPr>
        <p:spPr bwMode="auto">
          <a:xfrm>
            <a:off x="4191000" y="4495800"/>
            <a:ext cx="1600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000">
                <a:solidFill>
                  <a:schemeClr val="tx1"/>
                </a:solidFill>
                <a:latin typeface="Comic Sans MS" pitchFamily="66" charset="0"/>
              </a:rPr>
              <a:t>3 vs. 3,</a:t>
            </a:r>
            <a:br>
              <a:rPr lang="en-US" altLang="en-US" sz="2000">
                <a:solidFill>
                  <a:schemeClr val="tx1"/>
                </a:solidFill>
                <a:latin typeface="Comic Sans MS" pitchFamily="66" charset="0"/>
              </a:rPr>
            </a:br>
            <a:r>
              <a:rPr lang="en-US" altLang="en-US" sz="2000">
                <a:solidFill>
                  <a:schemeClr val="tx1"/>
                </a:solidFill>
                <a:latin typeface="Comic Sans MS" pitchFamily="66" charset="0"/>
              </a:rPr>
              <a:t>head-to-head</a:t>
            </a:r>
          </a:p>
        </p:txBody>
      </p:sp>
    </p:spTree>
    <p:extLst>
      <p:ext uri="{BB962C8B-B14F-4D97-AF65-F5344CB8AC3E}">
        <p14:creationId xmlns:p14="http://schemas.microsoft.com/office/powerpoint/2010/main" val="3916672300"/>
      </p:ext>
    </p:extLst>
  </p:cSld>
  <p:clrMapOvr>
    <a:masterClrMapping/>
  </p:clrMapOvr>
  <p:transition advTm="23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mtClean="0"/>
              <a:t>Chessboard Puzzles with Piece Moves</a:t>
            </a:r>
          </a:p>
        </p:txBody>
      </p:sp>
      <p:pic>
        <p:nvPicPr>
          <p:cNvPr id="9219" name="Picture 3" descr="dark quee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3256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75" y="1943100"/>
            <a:ext cx="4256088"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875" y="2095500"/>
            <a:ext cx="60960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Text Box 6"/>
          <p:cNvSpPr txBox="1">
            <a:spLocks noChangeArrowheads="1"/>
          </p:cNvSpPr>
          <p:nvPr/>
        </p:nvSpPr>
        <p:spPr bwMode="auto">
          <a:xfrm>
            <a:off x="420688" y="3154363"/>
            <a:ext cx="2703512"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a:solidFill>
                  <a:schemeClr val="tx1"/>
                </a:solidFill>
                <a:latin typeface="Comic Sans MS" pitchFamily="66" charset="0"/>
              </a:rPr>
              <a:t>How many moves does the Queen have from the corner of the board?</a:t>
            </a:r>
          </a:p>
        </p:txBody>
      </p:sp>
      <p:pic>
        <p:nvPicPr>
          <p:cNvPr id="92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5788" y="3932238"/>
            <a:ext cx="533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4" name="Text Box 6"/>
          <p:cNvSpPr txBox="1">
            <a:spLocks noChangeArrowheads="1"/>
          </p:cNvSpPr>
          <p:nvPr/>
        </p:nvSpPr>
        <p:spPr bwMode="auto">
          <a:xfrm>
            <a:off x="431800" y="4833938"/>
            <a:ext cx="287178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3399"/>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400">
                <a:solidFill>
                  <a:schemeClr val="accent2"/>
                </a:solidFill>
                <a:latin typeface="Comic Sans MS" pitchFamily="66" charset="0"/>
              </a:rPr>
              <a:t>Counting, Calculating, Estimating</a:t>
            </a:r>
          </a:p>
        </p:txBody>
      </p:sp>
    </p:spTree>
    <p:extLst>
      <p:ext uri="{BB962C8B-B14F-4D97-AF65-F5344CB8AC3E}">
        <p14:creationId xmlns:p14="http://schemas.microsoft.com/office/powerpoint/2010/main" val="2022980903"/>
      </p:ext>
    </p:extLst>
  </p:cSld>
  <p:clrMapOvr>
    <a:masterClrMapping/>
  </p:clrMapOvr>
  <p:transition advTm="23000"/>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39453</TotalTime>
  <Words>3018</Words>
  <Application>Microsoft Office PowerPoint</Application>
  <PresentationFormat>On-screen Show (4:3)</PresentationFormat>
  <Paragraphs>463</Paragraphs>
  <Slides>49</Slides>
  <Notes>49</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4" baseType="lpstr">
      <vt:lpstr>Arial</vt:lpstr>
      <vt:lpstr>Calibri</vt:lpstr>
      <vt:lpstr>Comic Sans MS</vt:lpstr>
      <vt:lpstr>Default Design</vt:lpstr>
      <vt:lpstr>Image</vt:lpstr>
      <vt:lpstr>Championship Chess  in Our Virtual World </vt:lpstr>
      <vt:lpstr>Welcome to Our  World of Chess</vt:lpstr>
      <vt:lpstr>Riddle: Clues by  Vic Jaras, Iowa DOE</vt:lpstr>
      <vt:lpstr>Why Chess After School</vt:lpstr>
      <vt:lpstr>Focus: Problem Solving and Critical Thinking</vt:lpstr>
      <vt:lpstr>Why Use Chess? A Unique Teaching Tool</vt:lpstr>
      <vt:lpstr>Students: Enter the World of Chess</vt:lpstr>
      <vt:lpstr>Chess Basics: Basic Pawn Games</vt:lpstr>
      <vt:lpstr>Chessboard Puzzles with Piece Moves</vt:lpstr>
      <vt:lpstr>The Queen’s Moves from the Corner </vt:lpstr>
      <vt:lpstr>Queen vs 8 Pawns </vt:lpstr>
      <vt:lpstr>Queen Forks </vt:lpstr>
      <vt:lpstr>Pawns and Pieces</vt:lpstr>
      <vt:lpstr>Check or Checkmate: Can the King Escape?</vt:lpstr>
      <vt:lpstr>Championship Chess Achievement Cards</vt:lpstr>
      <vt:lpstr>Chess Openings 1:  Winning Plans</vt:lpstr>
      <vt:lpstr>The Power of 10</vt:lpstr>
      <vt:lpstr>Endgame Strategies 1: Close out the Win or  Hold a Draw</vt:lpstr>
      <vt:lpstr>Square of the Pawn  </vt:lpstr>
      <vt:lpstr>Two Rooks Walking</vt:lpstr>
      <vt:lpstr>Chess Tactics 1: Puzzles to Gain the Advantage</vt:lpstr>
      <vt:lpstr>Students: Enter the World of Chess</vt:lpstr>
      <vt:lpstr>Click to Enter the World of Chess</vt:lpstr>
      <vt:lpstr>The Hall of Kings</vt:lpstr>
      <vt:lpstr>Click “?”: Find Out More</vt:lpstr>
      <vt:lpstr>Find Your Class Standings</vt:lpstr>
      <vt:lpstr>Change Your Avatar</vt:lpstr>
      <vt:lpstr>The World of Chess</vt:lpstr>
      <vt:lpstr>Click “?” to learn more.</vt:lpstr>
      <vt:lpstr>Click a Bookcase</vt:lpstr>
      <vt:lpstr>Open a Book</vt:lpstr>
      <vt:lpstr>Watch and Learn </vt:lpstr>
      <vt:lpstr>Puzzle It Out</vt:lpstr>
      <vt:lpstr>Ready for Challenges</vt:lpstr>
      <vt:lpstr>Take a Test</vt:lpstr>
      <vt:lpstr>Work your way through the World:  One card at a time!</vt:lpstr>
      <vt:lpstr>The Castle: You Against the Computer</vt:lpstr>
      <vt:lpstr>Game Play in the Castle</vt:lpstr>
      <vt:lpstr>Opening Study in the Castle</vt:lpstr>
      <vt:lpstr>Step-by-Step Opening Play</vt:lpstr>
      <vt:lpstr>Game Review and Analysis</vt:lpstr>
      <vt:lpstr>Setup…  Step-by-Step</vt:lpstr>
      <vt:lpstr>School Administrator: Home Screen</vt:lpstr>
      <vt:lpstr>Setup…  Put Your Students into Your Club</vt:lpstr>
      <vt:lpstr>Setup…  Put Your Students into Your Club</vt:lpstr>
      <vt:lpstr>Setup…  Setting up Coaches</vt:lpstr>
      <vt:lpstr>Setup…  Assigning Coaches</vt:lpstr>
      <vt:lpstr>Setup…  What Coaches Can Do</vt:lpstr>
      <vt:lpstr>Parents and  The World of Chess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dc:title>
  <dc:creator>Pat Schneider</dc:creator>
  <cp:lastModifiedBy>Crystal Hall</cp:lastModifiedBy>
  <cp:revision>225</cp:revision>
  <dcterms:created xsi:type="dcterms:W3CDTF">2004-05-31T03:40:27Z</dcterms:created>
  <dcterms:modified xsi:type="dcterms:W3CDTF">2020-08-25T15:43:02Z</dcterms:modified>
</cp:coreProperties>
</file>