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3" r:id="rId3"/>
    <p:sldId id="269" r:id="rId4"/>
    <p:sldId id="271" r:id="rId5"/>
    <p:sldId id="272" r:id="rId6"/>
    <p:sldId id="285" r:id="rId7"/>
    <p:sldId id="280" r:id="rId8"/>
    <p:sldId id="281" r:id="rId9"/>
    <p:sldId id="275" r:id="rId10"/>
    <p:sldId id="279" r:id="rId11"/>
    <p:sldId id="282" r:id="rId12"/>
    <p:sldId id="283" r:id="rId13"/>
    <p:sldId id="28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2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48F5D-0887-4420-8A39-BA33BD77D4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36253-C7DD-46AA-AD2C-E3F57E9356F8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What have you learned about yourself while navigating though this Pandemic? (as a leader, educator, person)</a:t>
          </a:r>
        </a:p>
      </dgm:t>
    </dgm:pt>
    <dgm:pt modelId="{91D5478C-04CD-437E-98FE-C57A1C349D76}" type="parTrans" cxnId="{C3B0AA9E-D4BC-47E0-9711-7119E948CD8A}">
      <dgm:prSet/>
      <dgm:spPr/>
      <dgm:t>
        <a:bodyPr/>
        <a:lstStyle/>
        <a:p>
          <a:endParaRPr lang="en-US"/>
        </a:p>
      </dgm:t>
    </dgm:pt>
    <dgm:pt modelId="{1F213897-686F-4570-9722-C784CA555AF3}" type="sibTrans" cxnId="{C3B0AA9E-D4BC-47E0-9711-7119E948CD8A}">
      <dgm:prSet/>
      <dgm:spPr/>
      <dgm:t>
        <a:bodyPr/>
        <a:lstStyle/>
        <a:p>
          <a:endParaRPr lang="en-US"/>
        </a:p>
      </dgm:t>
    </dgm:pt>
    <dgm:pt modelId="{1B9B36E4-CB13-4B75-99D6-FB6370A5B26E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How has the ripple effect of the pandemic effect your program this year?</a:t>
          </a:r>
        </a:p>
      </dgm:t>
    </dgm:pt>
    <dgm:pt modelId="{C9CAA7E3-7598-4548-841F-4F01EFD91813}" type="parTrans" cxnId="{3167452B-428E-446C-B346-FA2AB2CCCE0A}">
      <dgm:prSet/>
      <dgm:spPr/>
      <dgm:t>
        <a:bodyPr/>
        <a:lstStyle/>
        <a:p>
          <a:endParaRPr lang="en-US"/>
        </a:p>
      </dgm:t>
    </dgm:pt>
    <dgm:pt modelId="{20F6E5C4-14B0-47C4-A9B6-A467351BC5E6}" type="sibTrans" cxnId="{3167452B-428E-446C-B346-FA2AB2CCCE0A}">
      <dgm:prSet/>
      <dgm:spPr/>
      <dgm:t>
        <a:bodyPr/>
        <a:lstStyle/>
        <a:p>
          <a:endParaRPr lang="en-US"/>
        </a:p>
      </dgm:t>
    </dgm:pt>
    <dgm:pt modelId="{A257EC9A-59EF-42B4-8316-668357FCEA4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Which Return to Learn plan(s) has your program used since opening in the fall?  Which plan(s) was the most effective, why?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A0BD4-4562-4B55-93A3-54F2173DF494}" type="parTrans" cxnId="{436ACF0C-0AF0-4A40-B7C6-4B1CE7D5BC9A}">
      <dgm:prSet/>
      <dgm:spPr/>
      <dgm:t>
        <a:bodyPr/>
        <a:lstStyle/>
        <a:p>
          <a:endParaRPr lang="en-US"/>
        </a:p>
      </dgm:t>
    </dgm:pt>
    <dgm:pt modelId="{E57F1091-4715-4FF2-B708-B10F7C06118A}" type="sibTrans" cxnId="{436ACF0C-0AF0-4A40-B7C6-4B1CE7D5BC9A}">
      <dgm:prSet/>
      <dgm:spPr/>
      <dgm:t>
        <a:bodyPr/>
        <a:lstStyle/>
        <a:p>
          <a:endParaRPr lang="en-US"/>
        </a:p>
      </dgm:t>
    </dgm:pt>
    <dgm:pt modelId="{463CED41-0112-4682-9DE7-AB7050CFA93B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How much commitment do you feel will be required to aide in the educational gap? </a:t>
          </a:r>
        </a:p>
      </dgm:t>
    </dgm:pt>
    <dgm:pt modelId="{E80AE040-2022-480A-BAFF-EAA22EAFDED2}" type="parTrans" cxnId="{0A6979A2-A47B-4FA5-9ADA-AF417A7BE86E}">
      <dgm:prSet/>
      <dgm:spPr/>
      <dgm:t>
        <a:bodyPr/>
        <a:lstStyle/>
        <a:p>
          <a:endParaRPr lang="en-US"/>
        </a:p>
      </dgm:t>
    </dgm:pt>
    <dgm:pt modelId="{4BA4287D-C960-4615-BE54-8A723CD69F9D}" type="sibTrans" cxnId="{0A6979A2-A47B-4FA5-9ADA-AF417A7BE86E}">
      <dgm:prSet/>
      <dgm:spPr/>
      <dgm:t>
        <a:bodyPr/>
        <a:lstStyle/>
        <a:p>
          <a:endParaRPr lang="en-US"/>
        </a:p>
      </dgm:t>
    </dgm:pt>
    <dgm:pt modelId="{5010EE00-9CC5-4173-8744-1A534FE96835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What is your next plan of action to prepare for summer and/or afterschool programming?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0FAFA-8817-403E-AC37-BC9DCBA2DCB7}" type="parTrans" cxnId="{A7D303C7-237A-4B54-8455-01DB9CA53BB6}">
      <dgm:prSet/>
      <dgm:spPr/>
      <dgm:t>
        <a:bodyPr/>
        <a:lstStyle/>
        <a:p>
          <a:endParaRPr lang="en-US"/>
        </a:p>
      </dgm:t>
    </dgm:pt>
    <dgm:pt modelId="{FD68F30A-DACA-47B5-BD2A-CEFCFD5A2C9E}" type="sibTrans" cxnId="{A7D303C7-237A-4B54-8455-01DB9CA53BB6}">
      <dgm:prSet/>
      <dgm:spPr/>
      <dgm:t>
        <a:bodyPr/>
        <a:lstStyle/>
        <a:p>
          <a:endParaRPr lang="en-US"/>
        </a:p>
      </dgm:t>
    </dgm:pt>
    <dgm:pt modelId="{7E301897-CED0-4560-A387-5CDC9E6861BF}">
      <dgm:prSet/>
      <dgm:spPr/>
      <dgm:t>
        <a:bodyPr/>
        <a:lstStyle/>
        <a:p>
          <a:endParaRPr lang="en-US"/>
        </a:p>
      </dgm:t>
    </dgm:pt>
    <dgm:pt modelId="{4E65FD3B-7F9C-4DC7-A401-87CABF597D70}" type="parTrans" cxnId="{10EEAFA8-583B-45C8-920E-F2DE54511A12}">
      <dgm:prSet/>
      <dgm:spPr/>
      <dgm:t>
        <a:bodyPr/>
        <a:lstStyle/>
        <a:p>
          <a:endParaRPr lang="en-US"/>
        </a:p>
      </dgm:t>
    </dgm:pt>
    <dgm:pt modelId="{48880F7D-C7D2-499C-AAFA-57124C8A95F1}" type="sibTrans" cxnId="{10EEAFA8-583B-45C8-920E-F2DE54511A12}">
      <dgm:prSet/>
      <dgm:spPr/>
      <dgm:t>
        <a:bodyPr/>
        <a:lstStyle/>
        <a:p>
          <a:endParaRPr lang="en-US"/>
        </a:p>
      </dgm:t>
    </dgm:pt>
    <dgm:pt modelId="{C588CAC0-FFF5-4599-959A-DC766CA4E4A7}">
      <dgm:prSet/>
      <dgm:spPr/>
      <dgm:t>
        <a:bodyPr/>
        <a:lstStyle/>
        <a:p>
          <a:endParaRPr lang="en-US"/>
        </a:p>
      </dgm:t>
    </dgm:pt>
    <dgm:pt modelId="{0212EF12-39D2-4205-BA92-CCCC14571538}" type="parTrans" cxnId="{D8DAEB67-4AA5-4D05-A319-556C51584EE0}">
      <dgm:prSet/>
      <dgm:spPr/>
      <dgm:t>
        <a:bodyPr/>
        <a:lstStyle/>
        <a:p>
          <a:endParaRPr lang="en-US"/>
        </a:p>
      </dgm:t>
    </dgm:pt>
    <dgm:pt modelId="{5E37C5CE-8C6E-41FA-8E02-18C6F6D85D10}" type="sibTrans" cxnId="{D8DAEB67-4AA5-4D05-A319-556C51584EE0}">
      <dgm:prSet/>
      <dgm:spPr/>
      <dgm:t>
        <a:bodyPr/>
        <a:lstStyle/>
        <a:p>
          <a:endParaRPr lang="en-US"/>
        </a:p>
      </dgm:t>
    </dgm:pt>
    <dgm:pt modelId="{68A50C0A-C40E-42B8-A4FD-A4904A44CA6A}" type="pres">
      <dgm:prSet presAssocID="{E6D48F5D-0887-4420-8A39-BA33BD77D45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A14EDE-7D48-432F-B700-100E497D4E5C}" type="pres">
      <dgm:prSet presAssocID="{E6D48F5D-0887-4420-8A39-BA33BD77D45D}" presName="matrix" presStyleCnt="0"/>
      <dgm:spPr/>
    </dgm:pt>
    <dgm:pt modelId="{1443EC90-57A8-4C87-A657-4B4CBBDA6422}" type="pres">
      <dgm:prSet presAssocID="{E6D48F5D-0887-4420-8A39-BA33BD77D45D}" presName="tile1" presStyleLbl="node1" presStyleIdx="0" presStyleCnt="4"/>
      <dgm:spPr/>
    </dgm:pt>
    <dgm:pt modelId="{F61E888D-F4AE-4C57-9193-A66B10D33C0D}" type="pres">
      <dgm:prSet presAssocID="{E6D48F5D-0887-4420-8A39-BA33BD77D4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9A7629-D58E-4508-A793-1BC95B4CCAF6}" type="pres">
      <dgm:prSet presAssocID="{E6D48F5D-0887-4420-8A39-BA33BD77D45D}" presName="tile2" presStyleLbl="node1" presStyleIdx="1" presStyleCnt="4"/>
      <dgm:spPr/>
    </dgm:pt>
    <dgm:pt modelId="{7B38A8EE-65E2-4440-9924-06BCC8F2AE14}" type="pres">
      <dgm:prSet presAssocID="{E6D48F5D-0887-4420-8A39-BA33BD77D4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490E67-587E-45C0-956A-AFF90BF8D406}" type="pres">
      <dgm:prSet presAssocID="{E6D48F5D-0887-4420-8A39-BA33BD77D45D}" presName="tile3" presStyleLbl="node1" presStyleIdx="2" presStyleCnt="4"/>
      <dgm:spPr/>
    </dgm:pt>
    <dgm:pt modelId="{16C943EA-0318-4FF0-B0B9-D2F5DB98CE68}" type="pres">
      <dgm:prSet presAssocID="{E6D48F5D-0887-4420-8A39-BA33BD77D4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3F8008-EF8C-49FC-8378-4BCDDA371F1F}" type="pres">
      <dgm:prSet presAssocID="{E6D48F5D-0887-4420-8A39-BA33BD77D45D}" presName="tile4" presStyleLbl="node1" presStyleIdx="3" presStyleCnt="4"/>
      <dgm:spPr/>
    </dgm:pt>
    <dgm:pt modelId="{8BEA0A2A-4761-49D3-9456-78F35BBD6192}" type="pres">
      <dgm:prSet presAssocID="{E6D48F5D-0887-4420-8A39-BA33BD77D4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A83CC57-39A2-4AD8-93B0-7EB6B5EF6988}" type="pres">
      <dgm:prSet presAssocID="{E6D48F5D-0887-4420-8A39-BA33BD77D45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36ACF0C-0AF0-4A40-B7C6-4B1CE7D5BC9A}" srcId="{7E636253-C7DD-46AA-AD2C-E3F57E9356F8}" destId="{A257EC9A-59EF-42B4-8316-668357FCEA4C}" srcOrd="1" destOrd="0" parTransId="{ACFA0BD4-4562-4B55-93A3-54F2173DF494}" sibTransId="{E57F1091-4715-4FF2-B708-B10F7C06118A}"/>
    <dgm:cxn modelId="{84301B16-A261-4244-B8F1-2030AAA8139E}" type="presOf" srcId="{5010EE00-9CC5-4173-8744-1A534FE96835}" destId="{953F8008-EF8C-49FC-8378-4BCDDA371F1F}" srcOrd="0" destOrd="0" presId="urn:microsoft.com/office/officeart/2005/8/layout/matrix1"/>
    <dgm:cxn modelId="{3167452B-428E-446C-B346-FA2AB2CCCE0A}" srcId="{7E636253-C7DD-46AA-AD2C-E3F57E9356F8}" destId="{1B9B36E4-CB13-4B75-99D6-FB6370A5B26E}" srcOrd="0" destOrd="0" parTransId="{C9CAA7E3-7598-4548-841F-4F01EFD91813}" sibTransId="{20F6E5C4-14B0-47C4-A9B6-A467351BC5E6}"/>
    <dgm:cxn modelId="{DA348740-9757-476C-8D71-8C88BCD02C36}" type="presOf" srcId="{5010EE00-9CC5-4173-8744-1A534FE96835}" destId="{8BEA0A2A-4761-49D3-9456-78F35BBD6192}" srcOrd="1" destOrd="0" presId="urn:microsoft.com/office/officeart/2005/8/layout/matrix1"/>
    <dgm:cxn modelId="{D8DAEB67-4AA5-4D05-A319-556C51584EE0}" srcId="{7E636253-C7DD-46AA-AD2C-E3F57E9356F8}" destId="{C588CAC0-FFF5-4599-959A-DC766CA4E4A7}" srcOrd="4" destOrd="0" parTransId="{0212EF12-39D2-4205-BA92-CCCC14571538}" sibTransId="{5E37C5CE-8C6E-41FA-8E02-18C6F6D85D10}"/>
    <dgm:cxn modelId="{905B5A4A-516E-4096-AB6C-04DBF6F14779}" type="presOf" srcId="{463CED41-0112-4682-9DE7-AB7050CFA93B}" destId="{7F490E67-587E-45C0-956A-AFF90BF8D406}" srcOrd="0" destOrd="0" presId="urn:microsoft.com/office/officeart/2005/8/layout/matrix1"/>
    <dgm:cxn modelId="{99125571-3E49-45A5-ACF8-F0E599D2B36A}" type="presOf" srcId="{7E636253-C7DD-46AA-AD2C-E3F57E9356F8}" destId="{0A83CC57-39A2-4AD8-93B0-7EB6B5EF6988}" srcOrd="0" destOrd="0" presId="urn:microsoft.com/office/officeart/2005/8/layout/matrix1"/>
    <dgm:cxn modelId="{D6F61680-EA8A-4D32-83A7-62F27697F3E0}" type="presOf" srcId="{E6D48F5D-0887-4420-8A39-BA33BD77D45D}" destId="{68A50C0A-C40E-42B8-A4FD-A4904A44CA6A}" srcOrd="0" destOrd="0" presId="urn:microsoft.com/office/officeart/2005/8/layout/matrix1"/>
    <dgm:cxn modelId="{C6F2A187-2282-4FB5-9DF1-392B88C8A322}" type="presOf" srcId="{1B9B36E4-CB13-4B75-99D6-FB6370A5B26E}" destId="{F61E888D-F4AE-4C57-9193-A66B10D33C0D}" srcOrd="1" destOrd="0" presId="urn:microsoft.com/office/officeart/2005/8/layout/matrix1"/>
    <dgm:cxn modelId="{C3B0AA9E-D4BC-47E0-9711-7119E948CD8A}" srcId="{E6D48F5D-0887-4420-8A39-BA33BD77D45D}" destId="{7E636253-C7DD-46AA-AD2C-E3F57E9356F8}" srcOrd="0" destOrd="0" parTransId="{91D5478C-04CD-437E-98FE-C57A1C349D76}" sibTransId="{1F213897-686F-4570-9722-C784CA555AF3}"/>
    <dgm:cxn modelId="{0A6979A2-A47B-4FA5-9ADA-AF417A7BE86E}" srcId="{7E636253-C7DD-46AA-AD2C-E3F57E9356F8}" destId="{463CED41-0112-4682-9DE7-AB7050CFA93B}" srcOrd="2" destOrd="0" parTransId="{E80AE040-2022-480A-BAFF-EAA22EAFDED2}" sibTransId="{4BA4287D-C960-4615-BE54-8A723CD69F9D}"/>
    <dgm:cxn modelId="{418484A6-2044-40EE-A5DF-96F4A1583F0E}" type="presOf" srcId="{463CED41-0112-4682-9DE7-AB7050CFA93B}" destId="{16C943EA-0318-4FF0-B0B9-D2F5DB98CE68}" srcOrd="1" destOrd="0" presId="urn:microsoft.com/office/officeart/2005/8/layout/matrix1"/>
    <dgm:cxn modelId="{10EEAFA8-583B-45C8-920E-F2DE54511A12}" srcId="{7E636253-C7DD-46AA-AD2C-E3F57E9356F8}" destId="{7E301897-CED0-4560-A387-5CDC9E6861BF}" srcOrd="5" destOrd="0" parTransId="{4E65FD3B-7F9C-4DC7-A401-87CABF597D70}" sibTransId="{48880F7D-C7D2-499C-AAFA-57124C8A95F1}"/>
    <dgm:cxn modelId="{BB545DB4-2B9F-4808-9AA0-8AE68DEB3DDA}" type="presOf" srcId="{1B9B36E4-CB13-4B75-99D6-FB6370A5B26E}" destId="{1443EC90-57A8-4C87-A657-4B4CBBDA6422}" srcOrd="0" destOrd="0" presId="urn:microsoft.com/office/officeart/2005/8/layout/matrix1"/>
    <dgm:cxn modelId="{A7D303C7-237A-4B54-8455-01DB9CA53BB6}" srcId="{7E636253-C7DD-46AA-AD2C-E3F57E9356F8}" destId="{5010EE00-9CC5-4173-8744-1A534FE96835}" srcOrd="3" destOrd="0" parTransId="{AF20FAFA-8817-403E-AC37-BC9DCBA2DCB7}" sibTransId="{FD68F30A-DACA-47B5-BD2A-CEFCFD5A2C9E}"/>
    <dgm:cxn modelId="{80F747CC-5418-40A2-ADBA-296CA368154D}" type="presOf" srcId="{A257EC9A-59EF-42B4-8316-668357FCEA4C}" destId="{7B38A8EE-65E2-4440-9924-06BCC8F2AE14}" srcOrd="1" destOrd="0" presId="urn:microsoft.com/office/officeart/2005/8/layout/matrix1"/>
    <dgm:cxn modelId="{6FA62CCF-0C25-4552-BBB9-587848B8809E}" type="presOf" srcId="{A257EC9A-59EF-42B4-8316-668357FCEA4C}" destId="{529A7629-D58E-4508-A793-1BC95B4CCAF6}" srcOrd="0" destOrd="0" presId="urn:microsoft.com/office/officeart/2005/8/layout/matrix1"/>
    <dgm:cxn modelId="{77D8311F-0C73-466C-8194-3F8CE64C148B}" type="presParOf" srcId="{68A50C0A-C40E-42B8-A4FD-A4904A44CA6A}" destId="{D4A14EDE-7D48-432F-B700-100E497D4E5C}" srcOrd="0" destOrd="0" presId="urn:microsoft.com/office/officeart/2005/8/layout/matrix1"/>
    <dgm:cxn modelId="{2BFC74CC-7BA6-4B93-AD78-ECA8C7B7266F}" type="presParOf" srcId="{D4A14EDE-7D48-432F-B700-100E497D4E5C}" destId="{1443EC90-57A8-4C87-A657-4B4CBBDA6422}" srcOrd="0" destOrd="0" presId="urn:microsoft.com/office/officeart/2005/8/layout/matrix1"/>
    <dgm:cxn modelId="{67A679DD-7CB4-4DFE-AAC3-EAC27DD5457E}" type="presParOf" srcId="{D4A14EDE-7D48-432F-B700-100E497D4E5C}" destId="{F61E888D-F4AE-4C57-9193-A66B10D33C0D}" srcOrd="1" destOrd="0" presId="urn:microsoft.com/office/officeart/2005/8/layout/matrix1"/>
    <dgm:cxn modelId="{E31D272A-D973-4E8D-9E5C-9FEB70DEF219}" type="presParOf" srcId="{D4A14EDE-7D48-432F-B700-100E497D4E5C}" destId="{529A7629-D58E-4508-A793-1BC95B4CCAF6}" srcOrd="2" destOrd="0" presId="urn:microsoft.com/office/officeart/2005/8/layout/matrix1"/>
    <dgm:cxn modelId="{D6D533EE-F0F8-412C-91C4-854583F327C5}" type="presParOf" srcId="{D4A14EDE-7D48-432F-B700-100E497D4E5C}" destId="{7B38A8EE-65E2-4440-9924-06BCC8F2AE14}" srcOrd="3" destOrd="0" presId="urn:microsoft.com/office/officeart/2005/8/layout/matrix1"/>
    <dgm:cxn modelId="{3A34C8C6-3ACB-40F2-97E2-4DCF92D9F7EE}" type="presParOf" srcId="{D4A14EDE-7D48-432F-B700-100E497D4E5C}" destId="{7F490E67-587E-45C0-956A-AFF90BF8D406}" srcOrd="4" destOrd="0" presId="urn:microsoft.com/office/officeart/2005/8/layout/matrix1"/>
    <dgm:cxn modelId="{7B9A8A9B-0F5D-47DE-A584-77A9CF7E60DF}" type="presParOf" srcId="{D4A14EDE-7D48-432F-B700-100E497D4E5C}" destId="{16C943EA-0318-4FF0-B0B9-D2F5DB98CE68}" srcOrd="5" destOrd="0" presId="urn:microsoft.com/office/officeart/2005/8/layout/matrix1"/>
    <dgm:cxn modelId="{3929A1D6-D705-4439-A793-48328607C84E}" type="presParOf" srcId="{D4A14EDE-7D48-432F-B700-100E497D4E5C}" destId="{953F8008-EF8C-49FC-8378-4BCDDA371F1F}" srcOrd="6" destOrd="0" presId="urn:microsoft.com/office/officeart/2005/8/layout/matrix1"/>
    <dgm:cxn modelId="{6998A822-42C2-4C00-A515-59C468195F60}" type="presParOf" srcId="{D4A14EDE-7D48-432F-B700-100E497D4E5C}" destId="{8BEA0A2A-4761-49D3-9456-78F35BBD6192}" srcOrd="7" destOrd="0" presId="urn:microsoft.com/office/officeart/2005/8/layout/matrix1"/>
    <dgm:cxn modelId="{FC6E3FE2-4E5F-4029-AD50-B96A00BF5B76}" type="presParOf" srcId="{68A50C0A-C40E-42B8-A4FD-A4904A44CA6A}" destId="{0A83CC57-39A2-4AD8-93B0-7EB6B5EF69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48F5D-0887-4420-8A39-BA33BD77D4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36253-C7DD-46AA-AD2C-E3F57E9356F8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What are some things you can do to manage stress or emotions while navigating through the Pandemic?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Share out 1-2 things  </a:t>
          </a:r>
        </a:p>
      </dgm:t>
    </dgm:pt>
    <dgm:pt modelId="{91D5478C-04CD-437E-98FE-C57A1C349D76}" type="parTrans" cxnId="{C3B0AA9E-D4BC-47E0-9711-7119E948CD8A}">
      <dgm:prSet/>
      <dgm:spPr/>
      <dgm:t>
        <a:bodyPr/>
        <a:lstStyle/>
        <a:p>
          <a:endParaRPr lang="en-US"/>
        </a:p>
      </dgm:t>
    </dgm:pt>
    <dgm:pt modelId="{1F213897-686F-4570-9722-C784CA555AF3}" type="sibTrans" cxnId="{C3B0AA9E-D4BC-47E0-9711-7119E948CD8A}">
      <dgm:prSet/>
      <dgm:spPr/>
      <dgm:t>
        <a:bodyPr/>
        <a:lstStyle/>
        <a:p>
          <a:endParaRPr lang="en-US"/>
        </a:p>
      </dgm:t>
    </dgm:pt>
    <dgm:pt modelId="{463CED41-0112-4682-9DE7-AB7050CFA93B}">
      <dgm:prSet phldrT="[Text]" custT="1"/>
      <dgm:spPr/>
      <dgm:t>
        <a:bodyPr/>
        <a:lstStyle/>
        <a:p>
          <a:r>
            <a:rPr lang="en-US" sz="18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Reflecting on your discussions today, what are some ways you can help continue moving program forward through the pandemic?  </a:t>
          </a:r>
          <a:endParaRPr lang="en-US" dirty="0"/>
        </a:p>
      </dgm:t>
    </dgm:pt>
    <dgm:pt modelId="{E80AE040-2022-480A-BAFF-EAA22EAFDED2}" type="parTrans" cxnId="{0A6979A2-A47B-4FA5-9ADA-AF417A7BE86E}">
      <dgm:prSet/>
      <dgm:spPr/>
      <dgm:t>
        <a:bodyPr/>
        <a:lstStyle/>
        <a:p>
          <a:endParaRPr lang="en-US"/>
        </a:p>
      </dgm:t>
    </dgm:pt>
    <dgm:pt modelId="{4BA4287D-C960-4615-BE54-8A723CD69F9D}" type="sibTrans" cxnId="{0A6979A2-A47B-4FA5-9ADA-AF417A7BE86E}">
      <dgm:prSet/>
      <dgm:spPr/>
      <dgm:t>
        <a:bodyPr/>
        <a:lstStyle/>
        <a:p>
          <a:endParaRPr lang="en-US"/>
        </a:p>
      </dgm:t>
    </dgm:pt>
    <dgm:pt modelId="{5010EE00-9CC5-4173-8744-1A534FE96835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Do they have Fourth of July in England?</a:t>
          </a:r>
        </a:p>
      </dgm:t>
    </dgm:pt>
    <dgm:pt modelId="{AF20FAFA-8817-403E-AC37-BC9DCBA2DCB7}" type="parTrans" cxnId="{A7D303C7-237A-4B54-8455-01DB9CA53BB6}">
      <dgm:prSet/>
      <dgm:spPr/>
      <dgm:t>
        <a:bodyPr/>
        <a:lstStyle/>
        <a:p>
          <a:endParaRPr lang="en-US"/>
        </a:p>
      </dgm:t>
    </dgm:pt>
    <dgm:pt modelId="{FD68F30A-DACA-47B5-BD2A-CEFCFD5A2C9E}" type="sibTrans" cxnId="{A7D303C7-237A-4B54-8455-01DB9CA53BB6}">
      <dgm:prSet/>
      <dgm:spPr/>
      <dgm:t>
        <a:bodyPr/>
        <a:lstStyle/>
        <a:p>
          <a:endParaRPr lang="en-US"/>
        </a:p>
      </dgm:t>
    </dgm:pt>
    <dgm:pt modelId="{DFDAAFCB-CF6B-4CC9-976A-0F972D0553F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List 4-6 ways to incorporate Literacy Enrichment into afterschool/summer programming. 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42879-2E0C-4029-AEF6-670F19EAC262}" type="parTrans" cxnId="{96B17DD1-2CD8-4718-A70B-5694C1212174}">
      <dgm:prSet/>
      <dgm:spPr/>
      <dgm:t>
        <a:bodyPr/>
        <a:lstStyle/>
        <a:p>
          <a:endParaRPr lang="en-US"/>
        </a:p>
      </dgm:t>
    </dgm:pt>
    <dgm:pt modelId="{AB40F77F-8898-4578-90C1-CD0116F471B6}" type="sibTrans" cxnId="{96B17DD1-2CD8-4718-A70B-5694C1212174}">
      <dgm:prSet/>
      <dgm:spPr/>
      <dgm:t>
        <a:bodyPr/>
        <a:lstStyle/>
        <a:p>
          <a:endParaRPr lang="en-US"/>
        </a:p>
      </dgm:t>
    </dgm:pt>
    <dgm:pt modelId="{155909B0-58A2-4C90-AF88-EAA71BF3C233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List 2-4 program goals for the upcoming summer program. </a:t>
          </a:r>
        </a:p>
      </dgm:t>
    </dgm:pt>
    <dgm:pt modelId="{8F0C68CF-7CEC-4115-9DD8-4619609D108F}" type="parTrans" cxnId="{F90431CE-D354-45EB-85D1-D9C653D55837}">
      <dgm:prSet/>
      <dgm:spPr/>
      <dgm:t>
        <a:bodyPr/>
        <a:lstStyle/>
        <a:p>
          <a:endParaRPr lang="en-US"/>
        </a:p>
      </dgm:t>
    </dgm:pt>
    <dgm:pt modelId="{F68AE58D-E9A0-47F9-9EB4-78DE9DB0948C}" type="sibTrans" cxnId="{F90431CE-D354-45EB-85D1-D9C653D55837}">
      <dgm:prSet/>
      <dgm:spPr/>
      <dgm:t>
        <a:bodyPr/>
        <a:lstStyle/>
        <a:p>
          <a:endParaRPr lang="en-US"/>
        </a:p>
      </dgm:t>
    </dgm:pt>
    <dgm:pt modelId="{68A50C0A-C40E-42B8-A4FD-A4904A44CA6A}" type="pres">
      <dgm:prSet presAssocID="{E6D48F5D-0887-4420-8A39-BA33BD77D45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A14EDE-7D48-432F-B700-100E497D4E5C}" type="pres">
      <dgm:prSet presAssocID="{E6D48F5D-0887-4420-8A39-BA33BD77D45D}" presName="matrix" presStyleCnt="0"/>
      <dgm:spPr/>
    </dgm:pt>
    <dgm:pt modelId="{1443EC90-57A8-4C87-A657-4B4CBBDA6422}" type="pres">
      <dgm:prSet presAssocID="{E6D48F5D-0887-4420-8A39-BA33BD77D45D}" presName="tile1" presStyleLbl="node1" presStyleIdx="0" presStyleCnt="4"/>
      <dgm:spPr/>
    </dgm:pt>
    <dgm:pt modelId="{F61E888D-F4AE-4C57-9193-A66B10D33C0D}" type="pres">
      <dgm:prSet presAssocID="{E6D48F5D-0887-4420-8A39-BA33BD77D4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9A7629-D58E-4508-A793-1BC95B4CCAF6}" type="pres">
      <dgm:prSet presAssocID="{E6D48F5D-0887-4420-8A39-BA33BD77D45D}" presName="tile2" presStyleLbl="node1" presStyleIdx="1" presStyleCnt="4"/>
      <dgm:spPr/>
    </dgm:pt>
    <dgm:pt modelId="{7B38A8EE-65E2-4440-9924-06BCC8F2AE14}" type="pres">
      <dgm:prSet presAssocID="{E6D48F5D-0887-4420-8A39-BA33BD77D4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490E67-587E-45C0-956A-AFF90BF8D406}" type="pres">
      <dgm:prSet presAssocID="{E6D48F5D-0887-4420-8A39-BA33BD77D45D}" presName="tile3" presStyleLbl="node1" presStyleIdx="2" presStyleCnt="4"/>
      <dgm:spPr/>
    </dgm:pt>
    <dgm:pt modelId="{16C943EA-0318-4FF0-B0B9-D2F5DB98CE68}" type="pres">
      <dgm:prSet presAssocID="{E6D48F5D-0887-4420-8A39-BA33BD77D4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3F8008-EF8C-49FC-8378-4BCDDA371F1F}" type="pres">
      <dgm:prSet presAssocID="{E6D48F5D-0887-4420-8A39-BA33BD77D45D}" presName="tile4" presStyleLbl="node1" presStyleIdx="3" presStyleCnt="4"/>
      <dgm:spPr/>
    </dgm:pt>
    <dgm:pt modelId="{8BEA0A2A-4761-49D3-9456-78F35BBD6192}" type="pres">
      <dgm:prSet presAssocID="{E6D48F5D-0887-4420-8A39-BA33BD77D4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A83CC57-39A2-4AD8-93B0-7EB6B5EF6988}" type="pres">
      <dgm:prSet presAssocID="{E6D48F5D-0887-4420-8A39-BA33BD77D45D}" presName="centerTile" presStyleLbl="fgShp" presStyleIdx="0" presStyleCnt="1" custScaleX="101105" custScaleY="149083" custLinFactNeighborX="-92" custLinFactNeighborY="-9759">
        <dgm:presLayoutVars>
          <dgm:chMax val="0"/>
          <dgm:chPref val="0"/>
        </dgm:presLayoutVars>
      </dgm:prSet>
      <dgm:spPr/>
    </dgm:pt>
  </dgm:ptLst>
  <dgm:cxnLst>
    <dgm:cxn modelId="{43AFB023-7AE0-4E76-A4D5-6C8574BDD692}" type="presOf" srcId="{5010EE00-9CC5-4173-8744-1A534FE96835}" destId="{8BEA0A2A-4761-49D3-9456-78F35BBD6192}" srcOrd="1" destOrd="0" presId="urn:microsoft.com/office/officeart/2005/8/layout/matrix1"/>
    <dgm:cxn modelId="{99125571-3E49-45A5-ACF8-F0E599D2B36A}" type="presOf" srcId="{7E636253-C7DD-46AA-AD2C-E3F57E9356F8}" destId="{0A83CC57-39A2-4AD8-93B0-7EB6B5EF6988}" srcOrd="0" destOrd="0" presId="urn:microsoft.com/office/officeart/2005/8/layout/matrix1"/>
    <dgm:cxn modelId="{5E88F554-3408-41F3-B9D6-222BC7667C19}" type="presOf" srcId="{463CED41-0112-4682-9DE7-AB7050CFA93B}" destId="{7F490E67-587E-45C0-956A-AFF90BF8D406}" srcOrd="0" destOrd="0" presId="urn:microsoft.com/office/officeart/2005/8/layout/matrix1"/>
    <dgm:cxn modelId="{D6F61680-EA8A-4D32-83A7-62F27697F3E0}" type="presOf" srcId="{E6D48F5D-0887-4420-8A39-BA33BD77D45D}" destId="{68A50C0A-C40E-42B8-A4FD-A4904A44CA6A}" srcOrd="0" destOrd="0" presId="urn:microsoft.com/office/officeart/2005/8/layout/matrix1"/>
    <dgm:cxn modelId="{8E58C689-FD74-4974-B779-1A00596C9219}" type="presOf" srcId="{DFDAAFCB-CF6B-4CC9-976A-0F972D0553FC}" destId="{7B38A8EE-65E2-4440-9924-06BCC8F2AE14}" srcOrd="1" destOrd="0" presId="urn:microsoft.com/office/officeart/2005/8/layout/matrix1"/>
    <dgm:cxn modelId="{D33E1F92-8487-4552-847E-F9A5632AE820}" type="presOf" srcId="{5010EE00-9CC5-4173-8744-1A534FE96835}" destId="{953F8008-EF8C-49FC-8378-4BCDDA371F1F}" srcOrd="0" destOrd="0" presId="urn:microsoft.com/office/officeart/2005/8/layout/matrix1"/>
    <dgm:cxn modelId="{3B1BED93-8A12-441C-8B0B-45E898FEDA33}" type="presOf" srcId="{155909B0-58A2-4C90-AF88-EAA71BF3C233}" destId="{F61E888D-F4AE-4C57-9193-A66B10D33C0D}" srcOrd="1" destOrd="0" presId="urn:microsoft.com/office/officeart/2005/8/layout/matrix1"/>
    <dgm:cxn modelId="{C3B0AA9E-D4BC-47E0-9711-7119E948CD8A}" srcId="{E6D48F5D-0887-4420-8A39-BA33BD77D45D}" destId="{7E636253-C7DD-46AA-AD2C-E3F57E9356F8}" srcOrd="0" destOrd="0" parTransId="{91D5478C-04CD-437E-98FE-C57A1C349D76}" sibTransId="{1F213897-686F-4570-9722-C784CA555AF3}"/>
    <dgm:cxn modelId="{0A6979A2-A47B-4FA5-9ADA-AF417A7BE86E}" srcId="{7E636253-C7DD-46AA-AD2C-E3F57E9356F8}" destId="{463CED41-0112-4682-9DE7-AB7050CFA93B}" srcOrd="2" destOrd="0" parTransId="{E80AE040-2022-480A-BAFF-EAA22EAFDED2}" sibTransId="{4BA4287D-C960-4615-BE54-8A723CD69F9D}"/>
    <dgm:cxn modelId="{A7D303C7-237A-4B54-8455-01DB9CA53BB6}" srcId="{7E636253-C7DD-46AA-AD2C-E3F57E9356F8}" destId="{5010EE00-9CC5-4173-8744-1A534FE96835}" srcOrd="3" destOrd="0" parTransId="{AF20FAFA-8817-403E-AC37-BC9DCBA2DCB7}" sibTransId="{FD68F30A-DACA-47B5-BD2A-CEFCFD5A2C9E}"/>
    <dgm:cxn modelId="{F90431CE-D354-45EB-85D1-D9C653D55837}" srcId="{7E636253-C7DD-46AA-AD2C-E3F57E9356F8}" destId="{155909B0-58A2-4C90-AF88-EAA71BF3C233}" srcOrd="0" destOrd="0" parTransId="{8F0C68CF-7CEC-4115-9DD8-4619609D108F}" sibTransId="{F68AE58D-E9A0-47F9-9EB4-78DE9DB0948C}"/>
    <dgm:cxn modelId="{E882A8CE-A907-48C8-81DD-337200BD5BC6}" type="presOf" srcId="{155909B0-58A2-4C90-AF88-EAA71BF3C233}" destId="{1443EC90-57A8-4C87-A657-4B4CBBDA6422}" srcOrd="0" destOrd="0" presId="urn:microsoft.com/office/officeart/2005/8/layout/matrix1"/>
    <dgm:cxn modelId="{96B17DD1-2CD8-4718-A70B-5694C1212174}" srcId="{7E636253-C7DD-46AA-AD2C-E3F57E9356F8}" destId="{DFDAAFCB-CF6B-4CC9-976A-0F972D0553FC}" srcOrd="1" destOrd="0" parTransId="{14F42879-2E0C-4029-AEF6-670F19EAC262}" sibTransId="{AB40F77F-8898-4578-90C1-CD0116F471B6}"/>
    <dgm:cxn modelId="{745CA2F5-A9BD-4F56-A780-11B91AF71AA4}" type="presOf" srcId="{DFDAAFCB-CF6B-4CC9-976A-0F972D0553FC}" destId="{529A7629-D58E-4508-A793-1BC95B4CCAF6}" srcOrd="0" destOrd="0" presId="urn:microsoft.com/office/officeart/2005/8/layout/matrix1"/>
    <dgm:cxn modelId="{58AE3BFA-C02F-4014-9A13-B01596025F28}" type="presOf" srcId="{463CED41-0112-4682-9DE7-AB7050CFA93B}" destId="{16C943EA-0318-4FF0-B0B9-D2F5DB98CE68}" srcOrd="1" destOrd="0" presId="urn:microsoft.com/office/officeart/2005/8/layout/matrix1"/>
    <dgm:cxn modelId="{77D8311F-0C73-466C-8194-3F8CE64C148B}" type="presParOf" srcId="{68A50C0A-C40E-42B8-A4FD-A4904A44CA6A}" destId="{D4A14EDE-7D48-432F-B700-100E497D4E5C}" srcOrd="0" destOrd="0" presId="urn:microsoft.com/office/officeart/2005/8/layout/matrix1"/>
    <dgm:cxn modelId="{2BFC74CC-7BA6-4B93-AD78-ECA8C7B7266F}" type="presParOf" srcId="{D4A14EDE-7D48-432F-B700-100E497D4E5C}" destId="{1443EC90-57A8-4C87-A657-4B4CBBDA6422}" srcOrd="0" destOrd="0" presId="urn:microsoft.com/office/officeart/2005/8/layout/matrix1"/>
    <dgm:cxn modelId="{67A679DD-7CB4-4DFE-AAC3-EAC27DD5457E}" type="presParOf" srcId="{D4A14EDE-7D48-432F-B700-100E497D4E5C}" destId="{F61E888D-F4AE-4C57-9193-A66B10D33C0D}" srcOrd="1" destOrd="0" presId="urn:microsoft.com/office/officeart/2005/8/layout/matrix1"/>
    <dgm:cxn modelId="{E31D272A-D973-4E8D-9E5C-9FEB70DEF219}" type="presParOf" srcId="{D4A14EDE-7D48-432F-B700-100E497D4E5C}" destId="{529A7629-D58E-4508-A793-1BC95B4CCAF6}" srcOrd="2" destOrd="0" presId="urn:microsoft.com/office/officeart/2005/8/layout/matrix1"/>
    <dgm:cxn modelId="{D6D533EE-F0F8-412C-91C4-854583F327C5}" type="presParOf" srcId="{D4A14EDE-7D48-432F-B700-100E497D4E5C}" destId="{7B38A8EE-65E2-4440-9924-06BCC8F2AE14}" srcOrd="3" destOrd="0" presId="urn:microsoft.com/office/officeart/2005/8/layout/matrix1"/>
    <dgm:cxn modelId="{3A34C8C6-3ACB-40F2-97E2-4DCF92D9F7EE}" type="presParOf" srcId="{D4A14EDE-7D48-432F-B700-100E497D4E5C}" destId="{7F490E67-587E-45C0-956A-AFF90BF8D406}" srcOrd="4" destOrd="0" presId="urn:microsoft.com/office/officeart/2005/8/layout/matrix1"/>
    <dgm:cxn modelId="{7B9A8A9B-0F5D-47DE-A584-77A9CF7E60DF}" type="presParOf" srcId="{D4A14EDE-7D48-432F-B700-100E497D4E5C}" destId="{16C943EA-0318-4FF0-B0B9-D2F5DB98CE68}" srcOrd="5" destOrd="0" presId="urn:microsoft.com/office/officeart/2005/8/layout/matrix1"/>
    <dgm:cxn modelId="{3929A1D6-D705-4439-A793-48328607C84E}" type="presParOf" srcId="{D4A14EDE-7D48-432F-B700-100E497D4E5C}" destId="{953F8008-EF8C-49FC-8378-4BCDDA371F1F}" srcOrd="6" destOrd="0" presId="urn:microsoft.com/office/officeart/2005/8/layout/matrix1"/>
    <dgm:cxn modelId="{6998A822-42C2-4C00-A515-59C468195F60}" type="presParOf" srcId="{D4A14EDE-7D48-432F-B700-100E497D4E5C}" destId="{8BEA0A2A-4761-49D3-9456-78F35BBD6192}" srcOrd="7" destOrd="0" presId="urn:microsoft.com/office/officeart/2005/8/layout/matrix1"/>
    <dgm:cxn modelId="{FC6E3FE2-4E5F-4029-AD50-B96A00BF5B76}" type="presParOf" srcId="{68A50C0A-C40E-42B8-A4FD-A4904A44CA6A}" destId="{0A83CC57-39A2-4AD8-93B0-7EB6B5EF69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EC90-57A8-4C87-A657-4B4CBBDA6422}">
      <dsp:nvSpPr>
        <dsp:cNvPr id="0" name=""/>
        <dsp:cNvSpPr/>
      </dsp:nvSpPr>
      <dsp:spPr>
        <a:xfrm rot="16200000">
          <a:off x="1773147" y="-1773147"/>
          <a:ext cx="2156922" cy="5703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has the ripple effect of the pandemic effect your program this year?</a:t>
          </a:r>
        </a:p>
      </dsp:txBody>
      <dsp:txXfrm rot="5400000">
        <a:off x="0" y="0"/>
        <a:ext cx="5703216" cy="1617691"/>
      </dsp:txXfrm>
    </dsp:sp>
    <dsp:sp modelId="{529A7629-D58E-4508-A793-1BC95B4CCAF6}">
      <dsp:nvSpPr>
        <dsp:cNvPr id="0" name=""/>
        <dsp:cNvSpPr/>
      </dsp:nvSpPr>
      <dsp:spPr>
        <a:xfrm>
          <a:off x="5703216" y="0"/>
          <a:ext cx="5703216" cy="21569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Which Return to Learn plan(s) has your program used since opening in the fall?  Which plan(s) was the most effective, why?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3216" y="0"/>
        <a:ext cx="5703216" cy="1617691"/>
      </dsp:txXfrm>
    </dsp:sp>
    <dsp:sp modelId="{7F490E67-587E-45C0-956A-AFF90BF8D406}">
      <dsp:nvSpPr>
        <dsp:cNvPr id="0" name=""/>
        <dsp:cNvSpPr/>
      </dsp:nvSpPr>
      <dsp:spPr>
        <a:xfrm rot="10800000">
          <a:off x="0" y="2156922"/>
          <a:ext cx="5703216" cy="21569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much commitment do you feel will be required to aide in the educational gap? </a:t>
          </a:r>
        </a:p>
      </dsp:txBody>
      <dsp:txXfrm rot="10800000">
        <a:off x="0" y="2696152"/>
        <a:ext cx="5703216" cy="1617691"/>
      </dsp:txXfrm>
    </dsp:sp>
    <dsp:sp modelId="{953F8008-EF8C-49FC-8378-4BCDDA371F1F}">
      <dsp:nvSpPr>
        <dsp:cNvPr id="0" name=""/>
        <dsp:cNvSpPr/>
      </dsp:nvSpPr>
      <dsp:spPr>
        <a:xfrm rot="5400000">
          <a:off x="7476363" y="383774"/>
          <a:ext cx="2156922" cy="5703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is your next plan of action to prepare for summer and/or afterschool programming?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703217" y="2696152"/>
        <a:ext cx="5703216" cy="1617691"/>
      </dsp:txXfrm>
    </dsp:sp>
    <dsp:sp modelId="{0A83CC57-39A2-4AD8-93B0-7EB6B5EF6988}">
      <dsp:nvSpPr>
        <dsp:cNvPr id="0" name=""/>
        <dsp:cNvSpPr/>
      </dsp:nvSpPr>
      <dsp:spPr>
        <a:xfrm>
          <a:off x="3992251" y="1617691"/>
          <a:ext cx="3421929" cy="107846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have you learned about yourself while navigating though this Pandemic? (as a leader, educator, person)</a:t>
          </a:r>
        </a:p>
      </dsp:txBody>
      <dsp:txXfrm>
        <a:off x="4044897" y="1670337"/>
        <a:ext cx="3316637" cy="97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EC90-57A8-4C87-A657-4B4CBBDA6422}">
      <dsp:nvSpPr>
        <dsp:cNvPr id="0" name=""/>
        <dsp:cNvSpPr/>
      </dsp:nvSpPr>
      <dsp:spPr>
        <a:xfrm rot="16200000">
          <a:off x="1773147" y="-1773147"/>
          <a:ext cx="2156922" cy="5703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List 2-4 program goals for the upcoming summer program. </a:t>
          </a:r>
        </a:p>
      </dsp:txBody>
      <dsp:txXfrm rot="5400000">
        <a:off x="0" y="0"/>
        <a:ext cx="5703216" cy="1617691"/>
      </dsp:txXfrm>
    </dsp:sp>
    <dsp:sp modelId="{529A7629-D58E-4508-A793-1BC95B4CCAF6}">
      <dsp:nvSpPr>
        <dsp:cNvPr id="0" name=""/>
        <dsp:cNvSpPr/>
      </dsp:nvSpPr>
      <dsp:spPr>
        <a:xfrm>
          <a:off x="5703216" y="0"/>
          <a:ext cx="5703216" cy="21569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List 4-6 ways to incorporate Literacy Enrichment into afterschool/summer programming.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3216" y="0"/>
        <a:ext cx="5703216" cy="1617691"/>
      </dsp:txXfrm>
    </dsp:sp>
    <dsp:sp modelId="{7F490E67-587E-45C0-956A-AFF90BF8D406}">
      <dsp:nvSpPr>
        <dsp:cNvPr id="0" name=""/>
        <dsp:cNvSpPr/>
      </dsp:nvSpPr>
      <dsp:spPr>
        <a:xfrm rot="10800000">
          <a:off x="0" y="2156922"/>
          <a:ext cx="5703216" cy="21569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Reflecting on your discussions today, what are some ways you can help continue moving program forward through the pandemic?  </a:t>
          </a:r>
          <a:endParaRPr lang="en-US" kern="1200" dirty="0"/>
        </a:p>
      </dsp:txBody>
      <dsp:txXfrm rot="10800000">
        <a:off x="0" y="2696152"/>
        <a:ext cx="5703216" cy="1617691"/>
      </dsp:txXfrm>
    </dsp:sp>
    <dsp:sp modelId="{953F8008-EF8C-49FC-8378-4BCDDA371F1F}">
      <dsp:nvSpPr>
        <dsp:cNvPr id="0" name=""/>
        <dsp:cNvSpPr/>
      </dsp:nvSpPr>
      <dsp:spPr>
        <a:xfrm rot="5400000">
          <a:off x="7476363" y="383774"/>
          <a:ext cx="2156922" cy="5703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 they have Fourth of July in England?</a:t>
          </a:r>
        </a:p>
      </dsp:txBody>
      <dsp:txXfrm rot="-5400000">
        <a:off x="5703217" y="2696152"/>
        <a:ext cx="5703216" cy="1617691"/>
      </dsp:txXfrm>
    </dsp:sp>
    <dsp:sp modelId="{0A83CC57-39A2-4AD8-93B0-7EB6B5EF6988}">
      <dsp:nvSpPr>
        <dsp:cNvPr id="0" name=""/>
        <dsp:cNvSpPr/>
      </dsp:nvSpPr>
      <dsp:spPr>
        <a:xfrm>
          <a:off x="3970197" y="1247773"/>
          <a:ext cx="3459742" cy="160780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are some things you can do to manage stress or emotions while navigating through the Pandemic?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Share out 1-2 things  </a:t>
          </a:r>
        </a:p>
      </dsp:txBody>
      <dsp:txXfrm>
        <a:off x="4048683" y="1326259"/>
        <a:ext cx="3302770" cy="145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0159-8842-42A3-871F-4AB3FC9DC29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0989-BD2E-453D-A4E5-AA31BF6D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36AC2C-0057-45B8-ADC2-1980D25D78DB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13EA48A-6642-424A-8A65-556B767FCA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65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ightymatters.ca/2013/12/guest-post-why-i-am-walking-away-from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51077-share-images-png-download-fre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D544614.pdf" TargetMode="External"/><Relationship Id="rId2" Type="http://schemas.openxmlformats.org/officeDocument/2006/relationships/hyperlink" Target="http://celi.olemiss.edu/wp-content/uploads/sites/7/2014/01/StrategiesVocabulary-08080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3thingscambridge.blogspot.com/2010/07/thing-19-marketing-with-social-medi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ithparent.marxhausen.net/2015/05/parenting-conversation.html?spref=p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pbellpropertymanagement.com/blog/2020/05/19/considering-hosting-virtual-meetings-look-no-further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nte-diver-gente.blogspot.com/2012/05/agenda-divergent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dlandc@iastate.edu" TargetMode="External"/><Relationship Id="rId2" Type="http://schemas.openxmlformats.org/officeDocument/2006/relationships/hyperlink" Target="mailto:mim@ia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wellgarfo.com/scattergo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2757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ea-turtle/3920818927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C11E-D8D8-4261-AF78-B502233C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30" y="1693008"/>
            <a:ext cx="11029615" cy="14975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ENRICHMENT: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II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F64EB-1931-439D-80C1-720EDF6C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624607"/>
            <a:ext cx="11029615" cy="60055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Theresa Slaughter, Literacy Enrichment Coach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15, 2021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C55701-4D57-4025-8A0C-605BFF29933A}"/>
              </a:ext>
            </a:extLst>
          </p:cNvPr>
          <p:cNvSpPr txBox="1">
            <a:spLocks/>
          </p:cNvSpPr>
          <p:nvPr/>
        </p:nvSpPr>
        <p:spPr>
          <a:xfrm>
            <a:off x="7466275" y="6492875"/>
            <a:ext cx="458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In collaboration with SPPG &amp; Iowa Department of Education (21 CCLC)</a:t>
            </a:r>
          </a:p>
        </p:txBody>
      </p:sp>
    </p:spTree>
    <p:extLst>
      <p:ext uri="{BB962C8B-B14F-4D97-AF65-F5344CB8AC3E}">
        <p14:creationId xmlns:p14="http://schemas.microsoft.com/office/powerpoint/2010/main" val="77809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EB47-8E24-470F-A364-687B3277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corners + 1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A9DEF6-9408-4263-B9FD-142F07628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19837"/>
              </p:ext>
            </p:extLst>
          </p:nvPr>
        </p:nvGraphicFramePr>
        <p:xfrm>
          <a:off x="395926" y="2181224"/>
          <a:ext cx="11406433" cy="43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8D2A35-C052-46E6-AFA0-7D3E7751DFE5}"/>
              </a:ext>
            </a:extLst>
          </p:cNvPr>
          <p:cNvSpPr txBox="1"/>
          <p:nvPr/>
        </p:nvSpPr>
        <p:spPr>
          <a:xfrm>
            <a:off x="10030120" y="6570482"/>
            <a:ext cx="158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26907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E878-67CB-4D87-8ACA-B1BA1B6E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TALK –</a:t>
            </a:r>
            <a:br>
              <a:rPr lang="en-US" dirty="0"/>
            </a:br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C50A-14CC-49EC-B380-DE2879391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8483"/>
            <a:ext cx="5422390" cy="42067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(outlook) of Afterschool/Summer programming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“outcome” of programming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Where do we stand with…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A5BD3-1B73-445D-8B94-1F34C029D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0075" y="2240184"/>
            <a:ext cx="5422392" cy="33158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Social-Emotional well-being of youth, families, and program staff.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Enrichment best practices/application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E6F14-E6C2-46CA-9A91-3B60FEB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5944" y="4682674"/>
            <a:ext cx="2970341" cy="20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EB47-8E24-470F-A364-687B3277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corners + 1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A9DEF6-9408-4263-B9FD-142F07628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912408"/>
              </p:ext>
            </p:extLst>
          </p:nvPr>
        </p:nvGraphicFramePr>
        <p:xfrm>
          <a:off x="395926" y="2181224"/>
          <a:ext cx="11406433" cy="43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C8CE04-8E90-4F78-B31B-A29AA55F0157}"/>
              </a:ext>
            </a:extLst>
          </p:cNvPr>
          <p:cNvSpPr txBox="1"/>
          <p:nvPr/>
        </p:nvSpPr>
        <p:spPr>
          <a:xfrm>
            <a:off x="10030120" y="6570482"/>
            <a:ext cx="158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419022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F36BE0-6D55-4CEC-B5E7-1D34505300C0}"/>
              </a:ext>
            </a:extLst>
          </p:cNvPr>
          <p:cNvSpPr txBox="1"/>
          <p:nvPr/>
        </p:nvSpPr>
        <p:spPr>
          <a:xfrm>
            <a:off x="1217628" y="4949071"/>
            <a:ext cx="975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at least 1-2 takeaways from your group discussions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64B1A-3BCF-48D2-A3B6-B8B194B0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4639" y="803213"/>
            <a:ext cx="8342721" cy="37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60CE-3C68-4DC4-A85D-13C47B38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19ED-AC3F-4F56-92DF-5626A091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Hills Special Services Cooperative (BHSSC). (2006).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Target: Strategies to build student vocabularies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http://celi.olemiss.edu/wp-content/uploads/sites/7/2014/01/StrategiesVocabulary-080808.pdf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Stone, B. and Urquhart, V. (2008).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limits to learning with systematic vocabulary instruction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McREL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Retrieved April 5, 2021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https://files.eric.ed.gov/fulltext/ED544614.pdf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6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F972D-1B87-42B7-A538-B98B2BA7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053" y="907539"/>
            <a:ext cx="2857500" cy="276225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F02F15BE-807E-4E4D-8BA5-DC4670F50918}"/>
              </a:ext>
            </a:extLst>
          </p:cNvPr>
          <p:cNvSpPr txBox="1">
            <a:spLocks/>
          </p:cNvSpPr>
          <p:nvPr/>
        </p:nvSpPr>
        <p:spPr>
          <a:xfrm>
            <a:off x="3467432" y="1068154"/>
            <a:ext cx="6930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Book Antiqua" panose="02040602050305030304" pitchFamily="18" charset="0"/>
              </a:rPr>
              <a:t>AS YOU JOIN…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C985E-93F1-4D74-BEB9-4ABB5A7BBCD5}"/>
              </a:ext>
            </a:extLst>
          </p:cNvPr>
          <p:cNvSpPr/>
          <p:nvPr/>
        </p:nvSpPr>
        <p:spPr>
          <a:xfrm>
            <a:off x="1203053" y="2844538"/>
            <a:ext cx="1039238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In the Chat Box tell us:</a:t>
            </a:r>
          </a:p>
          <a:p>
            <a:pPr algn="ctr" defTabSz="914400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Name, Organization,</a:t>
            </a:r>
          </a:p>
          <a:p>
            <a:pPr algn="ctr" defTabSz="914400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ook Antiqua" panose="02040602050305030304" pitchFamily="18" charset="0"/>
              </a:rPr>
              <a:t>Tell us 1-2 “go to” activities you do on a rainy day.</a:t>
            </a:r>
          </a:p>
        </p:txBody>
      </p:sp>
    </p:spTree>
    <p:extLst>
      <p:ext uri="{BB962C8B-B14F-4D97-AF65-F5344CB8AC3E}">
        <p14:creationId xmlns:p14="http://schemas.microsoft.com/office/powerpoint/2010/main" val="237978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DE5D-0653-4629-9E49-D4D8EA76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703792"/>
            <a:ext cx="8683487" cy="993033"/>
          </a:xfrm>
        </p:spPr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HOUSE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3C24-B0DD-43B7-A66C-CCE335C2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31" y="2247245"/>
            <a:ext cx="8683487" cy="4351338"/>
          </a:xfrm>
        </p:spPr>
        <p:txBody>
          <a:bodyPr>
            <a:normAutofit fontScale="77500" lnSpcReduction="20000"/>
          </a:bodyPr>
          <a:lstStyle/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Encourage </a:t>
            </a:r>
            <a:r>
              <a:rPr lang="en-US" sz="3500" b="1" dirty="0">
                <a:solidFill>
                  <a:srgbClr val="3F3F3F"/>
                </a:solidFill>
                <a:latin typeface="Arial" panose="020B0604020202020204" pitchFamily="34" charset="0"/>
              </a:rPr>
              <a:t>participation</a:t>
            </a: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 </a:t>
            </a:r>
            <a:r>
              <a:rPr lang="en-US" sz="3500" i="1" dirty="0">
                <a:solidFill>
                  <a:srgbClr val="3F3F3F"/>
                </a:solidFill>
                <a:latin typeface="Arial" panose="020B0604020202020204" pitchFamily="34" charset="0"/>
              </a:rPr>
              <a:t>(camera, chat box, discussions)</a:t>
            </a: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 </a:t>
            </a:r>
            <a:b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rgbClr val="3F3F3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Add your </a:t>
            </a:r>
            <a:r>
              <a:rPr lang="en-US" sz="3500" b="1" dirty="0">
                <a:solidFill>
                  <a:srgbClr val="3F3F3F"/>
                </a:solidFill>
                <a:latin typeface="Arial" panose="020B0604020202020204" pitchFamily="34" charset="0"/>
              </a:rPr>
              <a:t>name </a:t>
            </a: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(</a:t>
            </a:r>
            <a:r>
              <a:rPr lang="en-US" sz="3500" i="1" dirty="0">
                <a:solidFill>
                  <a:srgbClr val="3F3F3F"/>
                </a:solidFill>
                <a:latin typeface="Arial" panose="020B0604020202020204" pitchFamily="34" charset="0"/>
              </a:rPr>
              <a:t>this makes it more personal and easier to interact)</a:t>
            </a:r>
            <a:br>
              <a:rPr lang="en-US" sz="3500" i="1" dirty="0">
                <a:solidFill>
                  <a:srgbClr val="3F3F3F"/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rgbClr val="3F3F3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Utilize the </a:t>
            </a:r>
            <a:r>
              <a:rPr lang="en-US" sz="3500" b="1" dirty="0">
                <a:solidFill>
                  <a:srgbClr val="3F3F3F"/>
                </a:solidFill>
                <a:latin typeface="Arial" panose="020B0604020202020204" pitchFamily="34" charset="0"/>
              </a:rPr>
              <a:t>chat box</a:t>
            </a: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 </a:t>
            </a:r>
            <a:r>
              <a:rPr lang="en-US" sz="3500" i="1" dirty="0">
                <a:solidFill>
                  <a:srgbClr val="3F3F3F"/>
                </a:solidFill>
                <a:latin typeface="Arial" panose="020B0604020202020204" pitchFamily="34" charset="0"/>
              </a:rPr>
              <a:t>(to connect with others or ask questions)</a:t>
            </a:r>
            <a:br>
              <a:rPr lang="en-US" sz="3500" i="1" dirty="0">
                <a:solidFill>
                  <a:srgbClr val="3F3F3F"/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rgbClr val="2B2D76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  <a:t>Need to step away momentarily? Use the toolbar to turn off video/sound</a:t>
            </a:r>
            <a:br>
              <a:rPr lang="en-US" sz="3500" dirty="0">
                <a:solidFill>
                  <a:srgbClr val="3F3F3F"/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rgbClr val="2B2D7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1224C-B729-403A-A9BB-67708FDEA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10549" y="1808093"/>
            <a:ext cx="1620907" cy="1620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22C6F-D0F5-49AA-AF88-2E60DD6A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10549" y="4422914"/>
            <a:ext cx="2133732" cy="14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E6E5-E57E-4503-8EBA-7EC7A619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D7338-F277-4045-9C0F-46FBB6C9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9293" y="2856321"/>
            <a:ext cx="2981515" cy="32041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2006-6047-4083-813A-361D3E33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4" y="2180496"/>
            <a:ext cx="11129544" cy="4239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– MICHELLE SCHOTT and MADISEN GASKIN,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 EXTENSION &amp; OUTREACH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ACTIVITIES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TALK II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Breakout sessions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Ripple of Effect of Pandemic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53256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9C87-DA41-47EC-948D-0EB8598A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04C3-5C17-4CD0-8513-BE529CE5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07" y="2324248"/>
            <a:ext cx="11348185" cy="31095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Michelle Schott and Madisen Gaskin, Extension Educator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mim@iastate.edu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odlandc@iastate.edu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 Extension and Outreach –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Family Life: Literacy Development</a:t>
            </a:r>
          </a:p>
        </p:txBody>
      </p:sp>
      <p:pic>
        <p:nvPicPr>
          <p:cNvPr id="1028" name="Picture 4" descr="Iowa State University Extension and Outreach- Farm, Food and Enterprise  Development | ISU Research Park">
            <a:extLst>
              <a:ext uri="{FF2B5EF4-FFF2-40B4-BE49-F238E27FC236}">
                <a16:creationId xmlns:a16="http://schemas.microsoft.com/office/drawing/2014/main" id="{6B05861E-425E-4328-80C0-E5E18D11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56" y="5839814"/>
            <a:ext cx="4069847" cy="6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2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E4CD-B309-4B4C-B085-B9ED8424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Development &amp;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3C39-FA1F-46A7-8896-52E676A3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research, knowledge is stored in 2 forms: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linguistic (words, phrases, statements)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nonlinguistic (pictures that physical sensations like smell, taste, touch, kinesthetic association, and sound)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exposure – broadens vocabulary, allows for kids to create meaning, connecting to prior knowledge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Proficient in areas in listening, speaking, reading, and writing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Literacy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4478-4F34-442E-8631-CB4DA070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enrichment activity –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scattergories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698E9-F6BD-411F-9794-66420CEB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4470"/>
            <a:ext cx="5923303" cy="44400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Grades: 3+; K-2 w/modifications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play:    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individual, partners, group (classroom)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Pass out selected category list to each participant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Pick/roll a letter to reveal the letter that all answers must begin with.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Set the timer for 2 minutes.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-You may selectively go around the group and have them read some of their answers.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     </a:t>
            </a:r>
            <a:r>
              <a:rPr lang="en-US" dirty="0">
                <a:hlinkClick r:id="rId2"/>
              </a:rPr>
              <a:t>https://swellgarfo.com/scattergories/</a:t>
            </a:r>
            <a:r>
              <a:rPr lang="en-US" dirty="0"/>
              <a:t> </a:t>
            </a:r>
          </a:p>
        </p:txBody>
      </p:sp>
      <p:pic>
        <p:nvPicPr>
          <p:cNvPr id="1026" name="Picture 2" descr="Scattergories | Board Game | BoardGameGeek">
            <a:extLst>
              <a:ext uri="{FF2B5EF4-FFF2-40B4-BE49-F238E27FC236}">
                <a16:creationId xmlns:a16="http://schemas.microsoft.com/office/drawing/2014/main" id="{10D80877-C881-408C-8967-225D643F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99" y="1872340"/>
            <a:ext cx="3017709" cy="158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ttergories+Lists+Printable | Scattergories lists, Scattergories, List">
            <a:extLst>
              <a:ext uri="{FF2B5EF4-FFF2-40B4-BE49-F238E27FC236}">
                <a16:creationId xmlns:a16="http://schemas.microsoft.com/office/drawing/2014/main" id="{BD0C8BDD-9D32-4E56-80D3-005B9712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30" y="3761295"/>
            <a:ext cx="4584073" cy="28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3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F83D-0A2B-4FC4-9132-B205936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 enrichment Activity –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 game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A16E6-74F6-426A-AC05-82A436520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11604"/>
            <a:ext cx="5422390" cy="463798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Grades: 3+; K-2 w/modifications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play: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individual, partners, group (classroom)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Pick a letter (A-Z) to reveal the letter that the words must begin with.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Kids will write down at least 5 words; 7 words for older/advanced groups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-You may selectively go around the group and have them read some of their answers.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“words” can be turned into a word walls and vocabulary builders.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2A7DD-0142-4D92-BE2B-04DCA763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800" y="2382625"/>
            <a:ext cx="2609253" cy="1739501"/>
          </a:xfrm>
          <a:prstGeom prst="rect">
            <a:avLst/>
          </a:prstGeom>
        </p:spPr>
      </p:pic>
      <p:pic>
        <p:nvPicPr>
          <p:cNvPr id="1026" name="Picture 2" descr="5 Steps to Building a Better Word Wall | Edutopia">
            <a:extLst>
              <a:ext uri="{FF2B5EF4-FFF2-40B4-BE49-F238E27FC236}">
                <a16:creationId xmlns:a16="http://schemas.microsoft.com/office/drawing/2014/main" id="{17B4BF0A-703B-42AE-BEFE-89B9F49E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66" y="4600280"/>
            <a:ext cx="3310025" cy="18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7 Kindergarten- Vocabulary ideas | vocabulary, vocabulary instruction,  teaching vocabulary">
            <a:extLst>
              <a:ext uri="{FF2B5EF4-FFF2-40B4-BE49-F238E27FC236}">
                <a16:creationId xmlns:a16="http://schemas.microsoft.com/office/drawing/2014/main" id="{2B9EC0BE-E29B-4C22-AE05-7CCFE5EE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91" y="2498104"/>
            <a:ext cx="2688751" cy="27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2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E878-67CB-4D87-8ACA-B1BA1B6E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TALK –</a:t>
            </a:r>
            <a:br>
              <a:rPr lang="en-US" dirty="0"/>
            </a:br>
            <a:r>
              <a:rPr lang="en-US" dirty="0"/>
              <a:t>RIPPLE EFFECT of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C50A-14CC-49EC-B380-DE2879391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158739"/>
            <a:ext cx="5422390" cy="442117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 adjusting to outside environment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Learn plans (pandemic guidelines)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virtual, in-person, hybrid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Program Structure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A5BD3-1B73-445D-8B94-1F34C029D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685" y="1899872"/>
            <a:ext cx="5422392" cy="39258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Social-Emotional well-being of youth, families, and program staff/admin.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 Programs to aide w/educational gap (Reading and Math)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619D43-295C-4516-AE51-DD344FBB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0584" y="4933220"/>
            <a:ext cx="4259623" cy="17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554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2416</TotalTime>
  <Words>397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Gill Sans MT</vt:lpstr>
      <vt:lpstr>Times New Roman</vt:lpstr>
      <vt:lpstr>Wingdings</vt:lpstr>
      <vt:lpstr>Wingdings 2</vt:lpstr>
      <vt:lpstr>Dividend</vt:lpstr>
      <vt:lpstr>LITERACY ENRICHMENT: LET’S TALK II  </vt:lpstr>
      <vt:lpstr>PowerPoint Presentation</vt:lpstr>
      <vt:lpstr>HOUSE KEEPING</vt:lpstr>
      <vt:lpstr>Agenda  </vt:lpstr>
      <vt:lpstr>Guest speakers</vt:lpstr>
      <vt:lpstr>VOCABULARY Development &amp; BUILDING</vt:lpstr>
      <vt:lpstr>Literacy enrichment activity –  scattergories</vt:lpstr>
      <vt:lpstr>Literacy enrichment Activity –  Alphabet game</vt:lpstr>
      <vt:lpstr>LET’S TALK – RIPPLE EFFECT of pandemic</vt:lpstr>
      <vt:lpstr>4 corners + 1</vt:lpstr>
      <vt:lpstr>LET’S TALK – NEXT STEPS</vt:lpstr>
      <vt:lpstr>4 corners + 1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ENRICHMENT</dc:title>
  <dc:creator>Theresa Slaughter</dc:creator>
  <cp:lastModifiedBy>Teressa</cp:lastModifiedBy>
  <cp:revision>140</cp:revision>
  <dcterms:created xsi:type="dcterms:W3CDTF">2021-02-25T17:44:14Z</dcterms:created>
  <dcterms:modified xsi:type="dcterms:W3CDTF">2021-04-15T22:24:37Z</dcterms:modified>
</cp:coreProperties>
</file>