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70" r:id="rId11"/>
    <p:sldId id="271" r:id="rId12"/>
    <p:sldId id="275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623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4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58892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11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29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4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261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3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2378D45-1D71-49F5-845A-934634541459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2386222-26A2-483B-AFB0-DDCCF2AA4DE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93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D9B0-F288-4A6D-B582-CDB9D8B4B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819C6-6707-4573-9DC7-2F8F5BA8CA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left Chess Club Early this week.</a:t>
            </a:r>
          </a:p>
          <a:p>
            <a:r>
              <a:rPr lang="en-US" dirty="0"/>
              <a:t>I was just so board.</a:t>
            </a:r>
          </a:p>
        </p:txBody>
      </p:sp>
    </p:spTree>
    <p:extLst>
      <p:ext uri="{BB962C8B-B14F-4D97-AF65-F5344CB8AC3E}">
        <p14:creationId xmlns:p14="http://schemas.microsoft.com/office/powerpoint/2010/main" val="342833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48EE-96B1-4B0B-A0D6-40D00ED8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chess night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1726DE-0F07-4738-A6F8-053B8BBF38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68" y="1363984"/>
            <a:ext cx="3619500" cy="36195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A79A0D-8422-4BF0-9F9C-14333C1AE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8" y="152400"/>
            <a:ext cx="3619500" cy="36195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E3A03-CDCB-4D83-8439-DD1FD8172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3892438"/>
            <a:ext cx="3823855" cy="2867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2608F-A89A-44B4-8861-AC075C60D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313" y="3593266"/>
            <a:ext cx="3619500" cy="27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5EEB89-1117-46EB-B2A7-9B2F089C78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508044"/>
              </p:ext>
            </p:extLst>
          </p:nvPr>
        </p:nvGraphicFramePr>
        <p:xfrm>
          <a:off x="2214835" y="335186"/>
          <a:ext cx="7982902" cy="6043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3" imgW="9243246" imgH="6999703" progId="Word.Document.12">
                  <p:embed/>
                </p:oleObj>
              </mc:Choice>
              <mc:Fallback>
                <p:oleObj name="Document" r:id="rId3" imgW="9243246" imgH="69997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835" y="335186"/>
                        <a:ext cx="7982902" cy="6043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550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905A-9DC1-4E10-99A3-C63E22DA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124432"/>
          </a:xfrm>
        </p:spPr>
        <p:txBody>
          <a:bodyPr/>
          <a:lstStyle/>
          <a:p>
            <a:r>
              <a:rPr lang="en-US" dirty="0"/>
              <a:t>I was asked if my 21CCLC program had a chess club.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 said let me check, Mate.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43C65-701B-403A-9150-D454D5D0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563" y="3616899"/>
            <a:ext cx="6012873" cy="28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92CC-6B0B-4431-8228-2BCF7927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995B8-164E-4BDD-A0F6-D466AE165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34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8E770-1655-44DA-8D83-2305269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91" y="0"/>
            <a:ext cx="10287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5905-7A8D-4EC8-ACC7-1B2E12F44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920376"/>
            <a:ext cx="6192340" cy="549367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Benefits of Chess in Afterschool: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Helps build student’s logic, memory and pattern recognition.</a:t>
            </a:r>
          </a:p>
          <a:p>
            <a:pPr marL="457200" lvl="1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Improve problem solving and critical thinking. </a:t>
            </a:r>
          </a:p>
          <a:p>
            <a:pPr lvl="1"/>
            <a:endParaRPr lang="en-US" b="1" dirty="0">
              <a:solidFill>
                <a:srgbClr val="002060"/>
              </a:solidFill>
            </a:endParaRP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Improves math and reading skills.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Boosts memory and retention.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BA1D2-942D-433E-96B6-7BCAB4DC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5" y="1741335"/>
            <a:ext cx="3324028" cy="4606455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50564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C0CC-2997-411A-888C-150EE1E5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forget the rules of chess, don’t worry.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6BB28-1505-4647-B0D9-C96714E4C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You’re allowed to check.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1835-23D7-4625-BD48-9EAAC9E1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DMPS 21CCLC Chess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8073-1737-4440-950E-FAB836D43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4572000"/>
          </a:xfrm>
        </p:spPr>
        <p:txBody>
          <a:bodyPr>
            <a:normAutofit/>
          </a:bodyPr>
          <a:lstStyle/>
          <a:p>
            <a:r>
              <a:rPr lang="en-US" dirty="0"/>
              <a:t>Who participates?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98478-6C25-4340-A661-15578777B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2285999"/>
            <a:ext cx="4800600" cy="4154557"/>
          </a:xfrm>
        </p:spPr>
        <p:txBody>
          <a:bodyPr>
            <a:normAutofit/>
          </a:bodyPr>
          <a:lstStyle/>
          <a:p>
            <a:r>
              <a:rPr lang="en-US" dirty="0"/>
              <a:t>What resources/materials are used?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29A73-9196-4900-A9B3-DC373582F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08" y="2834640"/>
            <a:ext cx="22631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0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387C-1E66-49DC-A891-2BAA5692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DMPS 21CCLC </a:t>
            </a:r>
            <a:r>
              <a:rPr lang="en-US" dirty="0" err="1"/>
              <a:t>cHess</a:t>
            </a:r>
            <a:r>
              <a:rPr lang="en-US" dirty="0"/>
              <a:t> Clubs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72F88-9050-44A0-98DE-01E29D9BC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339008"/>
            <a:ext cx="4800600" cy="3619500"/>
          </a:xfrm>
        </p:spPr>
        <p:txBody>
          <a:bodyPr>
            <a:normAutofit/>
          </a:bodyPr>
          <a:lstStyle/>
          <a:p>
            <a:r>
              <a:rPr lang="en-US" dirty="0"/>
              <a:t>But I don’t know how to play chess!</a:t>
            </a:r>
          </a:p>
          <a:p>
            <a:pPr marL="0" indent="0">
              <a:buNone/>
            </a:pPr>
            <a:r>
              <a:rPr lang="en-US" dirty="0"/>
              <a:t>-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3787F-CBB1-400A-8FEF-5A4A56403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no one else wants to teach chess!</a:t>
            </a:r>
          </a:p>
          <a:p>
            <a:pPr marL="0" indent="0">
              <a:buNone/>
            </a:pPr>
            <a:r>
              <a:rPr lang="en-US" dirty="0"/>
              <a:t>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FCD77-0533-46E0-B82C-42187BD4E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33" y="4095750"/>
            <a:ext cx="3535678" cy="265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38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F4CF-825F-4472-A312-79DCA210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have a friend In </a:t>
            </a:r>
            <a:r>
              <a:rPr lang="en-US" dirty="0" err="1"/>
              <a:t>prague</a:t>
            </a:r>
            <a:r>
              <a:rPr lang="en-US" dirty="0"/>
              <a:t> I like to play chess with.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E7631-20E9-4793-B14B-EF840E9BB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He’s my Czech mate.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4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040D-4C67-4322-86B8-A80F5260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5" y="382385"/>
            <a:ext cx="10859589" cy="1376746"/>
          </a:xfrm>
        </p:spPr>
        <p:txBody>
          <a:bodyPr>
            <a:normAutofit/>
          </a:bodyPr>
          <a:lstStyle/>
          <a:p>
            <a:r>
              <a:rPr lang="en-US" sz="4000" dirty="0"/>
              <a:t>Chess Exercises both sides of the brain</a:t>
            </a:r>
          </a:p>
        </p:txBody>
      </p:sp>
      <p:pic>
        <p:nvPicPr>
          <p:cNvPr id="1026" name="Picture 2" descr="Chess and the left and right brain">
            <a:extLst>
              <a:ext uri="{FF2B5EF4-FFF2-40B4-BE49-F238E27FC236}">
                <a16:creationId xmlns:a16="http://schemas.microsoft.com/office/drawing/2014/main" id="{F29F2E3B-7F7A-41E0-85D3-25DC22250C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994591"/>
            <a:ext cx="5956663" cy="59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25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B7E5-353F-4552-A4A5-9BBE1182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Win with humility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A94F-0A65-46D5-A16F-0890B49E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Lose with Dignity </a:t>
            </a:r>
          </a:p>
          <a:p>
            <a:pPr marL="0" indent="0">
              <a:buNone/>
            </a:pPr>
            <a:r>
              <a:rPr lang="en-US" sz="1800" dirty="0">
                <a:latin typeface="Lucida Handwriting" panose="03010101010101010101" pitchFamily="66" charset="0"/>
              </a:rPr>
              <a:t>Learning to lose can be tough. </a:t>
            </a:r>
          </a:p>
          <a:p>
            <a:pPr marL="0" indent="0">
              <a:buNone/>
            </a:pPr>
            <a:r>
              <a:rPr lang="en-US" sz="1800" dirty="0">
                <a:latin typeface="Lucida Handwriting" panose="03010101010101010101" pitchFamily="66" charset="0"/>
              </a:rPr>
              <a:t>Chess encourages good sportsmanship and helps kids learn that win or lose, it’s always fun to play with friends. 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8AA17-5702-44E3-AB29-E34713A11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9531" y="2481943"/>
            <a:ext cx="1837509" cy="3423556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A5ACF-EB23-403B-8163-4836607E2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38" y="1741336"/>
            <a:ext cx="2794225" cy="47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DDFD5-6F57-4BDF-B732-F5226E863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94" y="3080657"/>
            <a:ext cx="4406537" cy="33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5135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4547-C743-4E6D-B461-B15222B1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wanted to learn the history of chess.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9EED1-3AF2-45B9-8EDC-16D4EA697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Turns out is has a checkered past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67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903</TotalTime>
  <Words>204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Gill Sans MT</vt:lpstr>
      <vt:lpstr>Impact</vt:lpstr>
      <vt:lpstr>Lucida Handwriting</vt:lpstr>
      <vt:lpstr>Badge</vt:lpstr>
      <vt:lpstr>Document</vt:lpstr>
      <vt:lpstr>Chess!</vt:lpstr>
      <vt:lpstr>PowerPoint Presentation</vt:lpstr>
      <vt:lpstr>If you forget the rules of chess, don’t worry.  </vt:lpstr>
      <vt:lpstr>DMPS 21CCLC Chess Clubs</vt:lpstr>
      <vt:lpstr>DMPS 21CCLC cHess Clubs </vt:lpstr>
      <vt:lpstr>I have a friend In prague I like to play chess with. </vt:lpstr>
      <vt:lpstr>Chess Exercises both sides of the brain</vt:lpstr>
      <vt:lpstr>Win with humility </vt:lpstr>
      <vt:lpstr>I wanted to learn the history of chess. </vt:lpstr>
      <vt:lpstr>Family chess night</vt:lpstr>
      <vt:lpstr>PowerPoint Presentation</vt:lpstr>
      <vt:lpstr>I was asked if my 21CCLC program had a chess club.  I said let me check, Mate.  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 great  Lesson plan</dc:title>
  <dc:creator>Brown, Heidi</dc:creator>
  <cp:lastModifiedBy>Brown, Heidi</cp:lastModifiedBy>
  <cp:revision>24</cp:revision>
  <dcterms:created xsi:type="dcterms:W3CDTF">2020-08-24T13:24:32Z</dcterms:created>
  <dcterms:modified xsi:type="dcterms:W3CDTF">2021-07-21T20:54:04Z</dcterms:modified>
</cp:coreProperties>
</file>